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1" r:id="rId4"/>
    <p:sldId id="262" r:id="rId5"/>
    <p:sldId id="267" r:id="rId6"/>
    <p:sldId id="266" r:id="rId7"/>
    <p:sldId id="265" r:id="rId8"/>
    <p:sldId id="264" r:id="rId9"/>
    <p:sldId id="257" r:id="rId1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14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4A17A2F8-A20A-947A-B3DC-CC28AC6CD2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="" xmlns:a16="http://schemas.microsoft.com/office/drawing/2014/main" id="{BA70C23C-A448-537E-A172-C4D548D688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BCF59B19-41CF-A3A5-A8D9-5F0C85376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72FD-EC78-45B2-898B-0C186297844F}" type="datetimeFigureOut">
              <a:rPr lang="el-GR" smtClean="0"/>
              <a:pPr/>
              <a:t>7/9/2022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48D4DC7B-F9D2-DDAE-0824-9AA6760A9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E8DAF6CD-A6C3-4817-5C70-4664D5959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22FF-E463-4068-8168-B0CB57C3F33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4002296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C174D447-CEA0-F461-AAFD-E8541939D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="" xmlns:a16="http://schemas.microsoft.com/office/drawing/2014/main" id="{E94A1E95-EA88-3E56-C472-B6B8F2EBDF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2882C932-7A96-9C3A-B2A5-B8E0D6B78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72FD-EC78-45B2-898B-0C186297844F}" type="datetimeFigureOut">
              <a:rPr lang="el-GR" smtClean="0"/>
              <a:pPr/>
              <a:t>7/9/2022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5DFA12C7-703E-D9A4-C2FC-AC59053A0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50EE758C-B0A7-6E4D-33E8-91DED2FEC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22FF-E463-4068-8168-B0CB57C3F33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664970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="" xmlns:a16="http://schemas.microsoft.com/office/drawing/2014/main" id="{BBAD3085-3CE6-7476-7E82-9859900145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="" xmlns:a16="http://schemas.microsoft.com/office/drawing/2014/main" id="{A1748F5B-25B7-9048-DE97-8433AAFC90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C66B386F-D42F-1A0F-F687-2C341147C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72FD-EC78-45B2-898B-0C186297844F}" type="datetimeFigureOut">
              <a:rPr lang="el-GR" smtClean="0"/>
              <a:pPr/>
              <a:t>7/9/2022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E1E804D0-7EE3-2C34-C242-2473C10C3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C49F7DEC-3ADC-1084-A44B-82E670CAD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22FF-E463-4068-8168-B0CB57C3F33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2213870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452A3591-3235-2A98-6C7D-66D1A430B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A7B52B44-7BC4-BA68-C892-6AECF4E9C8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D40244A1-FD71-F397-25C5-463E1B54B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72FD-EC78-45B2-898B-0C186297844F}" type="datetimeFigureOut">
              <a:rPr lang="el-GR" smtClean="0"/>
              <a:pPr/>
              <a:t>7/9/2022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1005F328-6665-6913-3AAE-CE9CB4E02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3CB31158-DF62-891F-1EB9-A9D37CFA1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22FF-E463-4068-8168-B0CB57C3F33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4290703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2F51A95C-654C-D33B-695E-DB872F6D0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="" xmlns:a16="http://schemas.microsoft.com/office/drawing/2014/main" id="{F3663D8D-2FDE-5A63-8755-29E798A17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3F4AE867-7384-A62B-08D4-45CE651A1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72FD-EC78-45B2-898B-0C186297844F}" type="datetimeFigureOut">
              <a:rPr lang="el-GR" smtClean="0"/>
              <a:pPr/>
              <a:t>7/9/2022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1E035118-9AB8-5CA1-AE32-C286E1439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8418B94B-7433-23A1-DE73-0E0242CF8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22FF-E463-4068-8168-B0CB57C3F33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1715272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73F94312-052B-B4FD-B1D5-56FC7FBBB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E8761624-CFAD-DE8F-686E-DDF6F68F28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="" xmlns:a16="http://schemas.microsoft.com/office/drawing/2014/main" id="{98E8F5C3-FDEB-7488-0D45-46CC9B7272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="" xmlns:a16="http://schemas.microsoft.com/office/drawing/2014/main" id="{E02E4E6C-193D-0FA2-C1AC-08E7EA699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72FD-EC78-45B2-898B-0C186297844F}" type="datetimeFigureOut">
              <a:rPr lang="el-GR" smtClean="0"/>
              <a:pPr/>
              <a:t>7/9/2022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="" xmlns:a16="http://schemas.microsoft.com/office/drawing/2014/main" id="{F0D922B5-E6CC-52C0-D51A-23539A4A2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="" xmlns:a16="http://schemas.microsoft.com/office/drawing/2014/main" id="{CCE88685-1A82-A596-219D-9B6955C50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22FF-E463-4068-8168-B0CB57C3F33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1341636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C5B3298E-D906-40ED-2EBD-5CF01B338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="" xmlns:a16="http://schemas.microsoft.com/office/drawing/2014/main" id="{BA51DDE6-D927-9240-4BFE-10D6454812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="" xmlns:a16="http://schemas.microsoft.com/office/drawing/2014/main" id="{3059E506-530F-D39F-81BD-B004C8584C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="" xmlns:a16="http://schemas.microsoft.com/office/drawing/2014/main" id="{8DFFB784-F5D6-5B0D-1977-49225E4A22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="" xmlns:a16="http://schemas.microsoft.com/office/drawing/2014/main" id="{D56581F7-1082-2184-3C9A-F4E16A2D8B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="" xmlns:a16="http://schemas.microsoft.com/office/drawing/2014/main" id="{24435A14-04CB-F2A4-941C-0EDD41B0B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72FD-EC78-45B2-898B-0C186297844F}" type="datetimeFigureOut">
              <a:rPr lang="el-GR" smtClean="0"/>
              <a:pPr/>
              <a:t>7/9/2022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="" xmlns:a16="http://schemas.microsoft.com/office/drawing/2014/main" id="{B0F71EE9-9488-83D9-2D0D-BC65137AD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="" xmlns:a16="http://schemas.microsoft.com/office/drawing/2014/main" id="{5E21ECC4-9443-428F-EF4F-5B1DAD992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22FF-E463-4068-8168-B0CB57C3F33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1918557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92DCB60B-5E40-D755-89BD-8D9071A84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="" xmlns:a16="http://schemas.microsoft.com/office/drawing/2014/main" id="{A0D85E66-93C9-D4A3-4F07-786AFE66E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72FD-EC78-45B2-898B-0C186297844F}" type="datetimeFigureOut">
              <a:rPr lang="el-GR" smtClean="0"/>
              <a:pPr/>
              <a:t>7/9/2022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="" xmlns:a16="http://schemas.microsoft.com/office/drawing/2014/main" id="{D9E6FA98-F570-8A4F-CBF7-CA52B266B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="" xmlns:a16="http://schemas.microsoft.com/office/drawing/2014/main" id="{5A3D72A8-02AB-0CC2-90B8-0ECCF5EB7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22FF-E463-4068-8168-B0CB57C3F33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3524809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="" xmlns:a16="http://schemas.microsoft.com/office/drawing/2014/main" id="{B988CCC4-510C-F1FD-FEDC-A1892D948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72FD-EC78-45B2-898B-0C186297844F}" type="datetimeFigureOut">
              <a:rPr lang="el-GR" smtClean="0"/>
              <a:pPr/>
              <a:t>7/9/2022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="" xmlns:a16="http://schemas.microsoft.com/office/drawing/2014/main" id="{02827050-CA4C-BC0C-0D82-609990E2C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="" xmlns:a16="http://schemas.microsoft.com/office/drawing/2014/main" id="{9D9D88AF-E73C-1737-6DD3-B81D6EAA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22FF-E463-4068-8168-B0CB57C3F33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3016218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61E9EC8E-CE4E-845A-8E9F-63685F5CD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EFC7536B-9DE5-D1B5-3452-D2A284991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="" xmlns:a16="http://schemas.microsoft.com/office/drawing/2014/main" id="{A759E397-7CF0-0AF4-29FC-B1C71AD236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="" xmlns:a16="http://schemas.microsoft.com/office/drawing/2014/main" id="{9BE87217-28E2-5E8B-1DB3-147A6FC57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72FD-EC78-45B2-898B-0C186297844F}" type="datetimeFigureOut">
              <a:rPr lang="el-GR" smtClean="0"/>
              <a:pPr/>
              <a:t>7/9/2022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="" xmlns:a16="http://schemas.microsoft.com/office/drawing/2014/main" id="{6A9843FC-3D63-07F1-36AE-9C66B3B79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="" xmlns:a16="http://schemas.microsoft.com/office/drawing/2014/main" id="{BA71694E-B529-CDF5-6825-36F8E7261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22FF-E463-4068-8168-B0CB57C3F33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2809674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FF84FEDB-7066-69A7-A8DC-C9C76C798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="" xmlns:a16="http://schemas.microsoft.com/office/drawing/2014/main" id="{2B67B9B7-964A-BDF7-C1FE-6CEFAA91EA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="" xmlns:a16="http://schemas.microsoft.com/office/drawing/2014/main" id="{00A933B2-17F4-46AA-86E4-9075088B04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="" xmlns:a16="http://schemas.microsoft.com/office/drawing/2014/main" id="{6C87E6BC-ADE4-9351-D3DE-1F5D56417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72FD-EC78-45B2-898B-0C186297844F}" type="datetimeFigureOut">
              <a:rPr lang="el-GR" smtClean="0"/>
              <a:pPr/>
              <a:t>7/9/2022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="" xmlns:a16="http://schemas.microsoft.com/office/drawing/2014/main" id="{E2B5036B-35E8-7469-2B13-9BF7FF109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="" xmlns:a16="http://schemas.microsoft.com/office/drawing/2014/main" id="{F9A95407-18AC-DFE7-62F6-A1A631169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22FF-E463-4068-8168-B0CB57C3F33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1546819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="" xmlns:a16="http://schemas.microsoft.com/office/drawing/2014/main" id="{D0522E8A-24A5-D813-AA72-53A22A4BA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="" xmlns:a16="http://schemas.microsoft.com/office/drawing/2014/main" id="{BFAADB27-D22F-483B-F3F3-12444DEFF2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C1022306-9F3B-8BDA-75FC-BB0470B9AB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572FD-EC78-45B2-898B-0C186297844F}" type="datetimeFigureOut">
              <a:rPr lang="el-GR" smtClean="0"/>
              <a:pPr/>
              <a:t>7/9/2022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F4A57016-45F1-7499-320C-496A858255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6994C593-BEBC-992E-08A6-8DAEDFE771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F22FF-E463-4068-8168-B0CB57C3F33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2167347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="" xmlns:a16="http://schemas.microsoft.com/office/drawing/2014/main" id="{8D0D6D3E-D7F9-4591-9CA9-DDF4DB1F73D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758EC5CB-D32B-358F-C8A3-1A252AB798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0102" y="2166219"/>
            <a:ext cx="4613300" cy="3163224"/>
          </a:xfrm>
        </p:spPr>
        <p:txBody>
          <a:bodyPr anchor="t">
            <a:normAutofit/>
          </a:bodyPr>
          <a:lstStyle/>
          <a:p>
            <a:pPr algn="l"/>
            <a:r>
              <a:rPr lang="el-GR" sz="4900" b="1" dirty="0">
                <a:solidFill>
                  <a:schemeClr val="accent5">
                    <a:lumMod val="50000"/>
                  </a:schemeClr>
                </a:solidFill>
                <a:latin typeface="Franklin Gothic Book" panose="020B0503020102020204" pitchFamily="34" charset="0"/>
              </a:rPr>
              <a:t>ΠΑΡΟΥΣΙΑΣΗ</a:t>
            </a:r>
            <a:r>
              <a:rPr lang="el-GR" sz="4800" b="1" dirty="0">
                <a:solidFill>
                  <a:schemeClr val="accent5">
                    <a:lumMod val="50000"/>
                  </a:schemeClr>
                </a:solidFill>
                <a:latin typeface="Franklin Gothic Book" panose="020B0503020102020204" pitchFamily="34" charset="0"/>
              </a:rPr>
              <a:t> </a:t>
            </a:r>
            <a:r>
              <a:rPr lang="el-GR" sz="5500" b="1" dirty="0">
                <a:solidFill>
                  <a:schemeClr val="accent5">
                    <a:lumMod val="50000"/>
                  </a:schemeClr>
                </a:solidFill>
                <a:latin typeface="Franklin Gothic Book" panose="020B0503020102020204" pitchFamily="34" charset="0"/>
              </a:rPr>
              <a:t>ΨΗΦΙΑΚΗΣ</a:t>
            </a:r>
            <a:r>
              <a:rPr lang="el-GR" sz="4800" b="1" dirty="0">
                <a:solidFill>
                  <a:schemeClr val="accent5">
                    <a:lumMod val="50000"/>
                  </a:schemeClr>
                </a:solidFill>
                <a:latin typeface="Franklin Gothic Book" panose="020B0503020102020204" pitchFamily="34" charset="0"/>
              </a:rPr>
              <a:t> ΕΦΑΡΜΟΓΗΣ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="" xmlns:a16="http://schemas.microsoft.com/office/drawing/2014/main" id="{AA6BBF69-A7C4-E411-4E16-4F94DE21CF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2209" y="5059112"/>
            <a:ext cx="3819970" cy="437367"/>
          </a:xfrm>
        </p:spPr>
        <p:txBody>
          <a:bodyPr anchor="b">
            <a:normAutofit/>
          </a:bodyPr>
          <a:lstStyle/>
          <a:p>
            <a:r>
              <a:rPr lang="el-GR" sz="2300" b="1" dirty="0">
                <a:solidFill>
                  <a:schemeClr val="accent1"/>
                </a:solidFill>
                <a:latin typeface="Franklin Gothic Book" panose="020B0503020102020204" pitchFamily="34" charset="0"/>
              </a:rPr>
              <a:t>Αθήνα, 7 Σεπτεμβρίου 2022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C4C9F2B0-1044-46EB-8AEB-C3BFFDE6C2C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8123336" y="-3"/>
            <a:ext cx="4068664" cy="6858000"/>
          </a:xfrm>
          <a:prstGeom prst="rect">
            <a:avLst/>
          </a:prstGeom>
          <a:gradFill>
            <a:gsLst>
              <a:gs pos="26000">
                <a:srgbClr val="000000"/>
              </a:gs>
              <a:gs pos="100000">
                <a:schemeClr val="accent1"/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D28B54C3-B57B-472A-B96E-1FCB67093DC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8123336" y="-3"/>
            <a:ext cx="3611463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6000"/>
                </a:schemeClr>
              </a:gs>
              <a:gs pos="100000">
                <a:srgbClr val="000000">
                  <a:alpha val="5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="" xmlns:a16="http://schemas.microsoft.com/office/drawing/2014/main" id="{7DB3C429-F8DA-49B9-AF84-21996FCF78B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8230721" y="-107390"/>
            <a:ext cx="3853890" cy="4068665"/>
          </a:xfrm>
          <a:prstGeom prst="rect">
            <a:avLst/>
          </a:prstGeom>
          <a:gradFill>
            <a:gsLst>
              <a:gs pos="0">
                <a:srgbClr val="000000">
                  <a:alpha val="34000"/>
                </a:srgbClr>
              </a:gs>
              <a:gs pos="96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="" xmlns:a16="http://schemas.microsoft.com/office/drawing/2014/main" id="{2197932D-1AF2-2738-E165-155AB9D27BC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l="12180" r="17069" b="-1"/>
          <a:stretch/>
        </p:blipFill>
        <p:spPr>
          <a:xfrm>
            <a:off x="6096000" y="1012536"/>
            <a:ext cx="4756162" cy="4756162"/>
          </a:xfrm>
          <a:custGeom>
            <a:avLst/>
            <a:gdLst/>
            <a:ahLst/>
            <a:cxnLst/>
            <a:rect l="l" t="t" r="r" b="b"/>
            <a:pathLst>
              <a:path w="5031136" h="5031136">
                <a:moveTo>
                  <a:pt x="2515568" y="0"/>
                </a:moveTo>
                <a:cubicBezTo>
                  <a:pt x="3904878" y="0"/>
                  <a:pt x="5031136" y="1126258"/>
                  <a:pt x="5031136" y="2515568"/>
                </a:cubicBezTo>
                <a:cubicBezTo>
                  <a:pt x="5031136" y="3904878"/>
                  <a:pt x="3904878" y="5031136"/>
                  <a:pt x="2515568" y="5031136"/>
                </a:cubicBezTo>
                <a:cubicBezTo>
                  <a:pt x="1126258" y="5031136"/>
                  <a:pt x="0" y="3904878"/>
                  <a:pt x="0" y="2515568"/>
                </a:cubicBezTo>
                <a:cubicBezTo>
                  <a:pt x="0" y="1126258"/>
                  <a:pt x="1126258" y="0"/>
                  <a:pt x="2515568" y="0"/>
                </a:cubicBezTo>
                <a:close/>
              </a:path>
            </a:pathLst>
          </a:custGeom>
          <a:noFill/>
        </p:spPr>
      </p:pic>
    </p:spTree>
    <p:extLst>
      <p:ext uri="{BB962C8B-B14F-4D97-AF65-F5344CB8AC3E}">
        <p14:creationId xmlns="" xmlns:p14="http://schemas.microsoft.com/office/powerpoint/2010/main" val="3852130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="" xmlns:a16="http://schemas.microsoft.com/office/drawing/2014/main" id="{B712E947-0734-45F9-9C4F-41114EC3A3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=""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EFB64BE7-B5BC-BA99-65D7-13FA519085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2906" y="1846649"/>
            <a:ext cx="6395753" cy="34611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sz="3200" dirty="0">
              <a:solidFill>
                <a:schemeClr val="accent1"/>
              </a:solidFill>
              <a:latin typeface="Franklin Gothic Book" panose="020B0503020102020204" pitchFamily="34" charset="0"/>
            </a:endParaRPr>
          </a:p>
          <a:p>
            <a:pPr marL="0" indent="0">
              <a:buNone/>
            </a:pPr>
            <a:r>
              <a:rPr lang="el-GR" sz="3200" dirty="0">
                <a:solidFill>
                  <a:schemeClr val="accent1"/>
                </a:solidFill>
                <a:latin typeface="Franklin Gothic Book" panose="020B0503020102020204" pitchFamily="34" charset="0"/>
              </a:rPr>
              <a:t>Εμείς στην ΑΑΔΕ, υπηρετούμε πιστά το Δημόσιο συμφέρον και το κοινωνικό σύνολο συμμαχώντας με τον πολίτη. 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5A65989E-BBD5-44D7-AA86-7AFD5D46BB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66000">
                <a:srgbClr val="000000"/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231A2881-D8D7-4A7D-ACA3-E9F849F853D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1" y="6400800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="" xmlns:a16="http://schemas.microsoft.com/office/drawing/2014/main" id="{D6EBDB44-E99F-51D3-2B5C-7936BD3DC4F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l="12180" r="17069" b="-1"/>
          <a:stretch/>
        </p:blipFill>
        <p:spPr>
          <a:xfrm>
            <a:off x="781735" y="276363"/>
            <a:ext cx="2747831" cy="2667367"/>
          </a:xfrm>
          <a:prstGeom prst="rect">
            <a:avLst/>
          </a:prstGeom>
          <a:noFill/>
        </p:spPr>
      </p:pic>
      <p:pic>
        <p:nvPicPr>
          <p:cNvPr id="7" name="Εικόνα 6">
            <a:extLst>
              <a:ext uri="{FF2B5EF4-FFF2-40B4-BE49-F238E27FC236}">
                <a16:creationId xmlns="" xmlns:a16="http://schemas.microsoft.com/office/drawing/2014/main" id="{4B09A8F2-293C-E8A7-6D2E-3C1609543CB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19" y="2546751"/>
            <a:ext cx="2243263" cy="22432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26828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="" xmlns:a16="http://schemas.microsoft.com/office/drawing/2014/main" id="{B712E947-0734-45F9-9C4F-41114EC3A3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=""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EFB64BE7-B5BC-BA99-65D7-13FA519085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228" y="1937804"/>
            <a:ext cx="6395753" cy="34611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200" dirty="0">
                <a:solidFill>
                  <a:schemeClr val="accent1"/>
                </a:solidFill>
                <a:latin typeface="Franklin Gothic Book" panose="020B0503020102020204" pitchFamily="34" charset="0"/>
              </a:rPr>
              <a:t>Με τη νέα ψηφιακή εφαρμογή ενδυναμώνουμε τον πολίτη στην άσκηση του δικαιώματός του να ελέγχει τη νομιμότητα των πληρωμών που κάνει στις συναλλαγές του, για κάθε αγαθό ή υπηρεσία που αγοράζει.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5A65989E-BBD5-44D7-AA86-7AFD5D46BB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66000">
                <a:srgbClr val="000000"/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231A2881-D8D7-4A7D-ACA3-E9F849F853D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1" y="6400800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4" descr="A close up of a logo&#10;&#10;Description automatically generated">
            <a:extLst>
              <a:ext uri="{FF2B5EF4-FFF2-40B4-BE49-F238E27FC236}">
                <a16:creationId xmlns="" xmlns:a16="http://schemas.microsoft.com/office/drawing/2014/main" id="{005D0D97-9143-0F09-E855-ECF57E21C27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l="12180" r="17069" b="-1"/>
          <a:stretch/>
        </p:blipFill>
        <p:spPr>
          <a:xfrm>
            <a:off x="781735" y="276363"/>
            <a:ext cx="2747831" cy="2667367"/>
          </a:xfrm>
          <a:prstGeom prst="rect">
            <a:avLst/>
          </a:prstGeom>
          <a:noFill/>
        </p:spPr>
      </p:pic>
      <p:pic>
        <p:nvPicPr>
          <p:cNvPr id="15" name="Εικόνα 14">
            <a:extLst>
              <a:ext uri="{FF2B5EF4-FFF2-40B4-BE49-F238E27FC236}">
                <a16:creationId xmlns="" xmlns:a16="http://schemas.microsoft.com/office/drawing/2014/main" id="{3FAC182E-952B-8364-7B8E-47A64706043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19" y="2546751"/>
            <a:ext cx="2243263" cy="22432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1752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="" xmlns:a16="http://schemas.microsoft.com/office/drawing/2014/main" id="{B712E947-0734-45F9-9C4F-41114EC3A3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=""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5A65989E-BBD5-44D7-AA86-7AFD5D46BB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66000">
                <a:srgbClr val="000000"/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231A2881-D8D7-4A7D-ACA3-E9F849F853D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1" y="6400800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Ομάδα 6">
            <a:extLst>
              <a:ext uri="{FF2B5EF4-FFF2-40B4-BE49-F238E27FC236}">
                <a16:creationId xmlns="" xmlns:a16="http://schemas.microsoft.com/office/drawing/2014/main" id="{7D8B7813-81BD-F211-803A-6BE1ABAA0F4D}"/>
              </a:ext>
            </a:extLst>
          </p:cNvPr>
          <p:cNvGrpSpPr/>
          <p:nvPr/>
        </p:nvGrpSpPr>
        <p:grpSpPr>
          <a:xfrm>
            <a:off x="341162" y="93484"/>
            <a:ext cx="1623222" cy="2666342"/>
            <a:chOff x="781735" y="276363"/>
            <a:chExt cx="2747831" cy="4513651"/>
          </a:xfrm>
        </p:grpSpPr>
        <p:pic>
          <p:nvPicPr>
            <p:cNvPr id="10" name="Picture 4" descr="A close up of a logo&#10;&#10;Description automatically generated">
              <a:extLst>
                <a:ext uri="{FF2B5EF4-FFF2-40B4-BE49-F238E27FC236}">
                  <a16:creationId xmlns="" xmlns:a16="http://schemas.microsoft.com/office/drawing/2014/main" id="{B19A16CD-195A-642D-F657-DAD13F483AA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/>
            <a:srcRect l="12180" r="17069" b="-1"/>
            <a:stretch/>
          </p:blipFill>
          <p:spPr>
            <a:xfrm>
              <a:off x="781735" y="276363"/>
              <a:ext cx="2747831" cy="2667367"/>
            </a:xfrm>
            <a:prstGeom prst="rect">
              <a:avLst/>
            </a:prstGeom>
            <a:noFill/>
          </p:spPr>
        </p:pic>
        <p:pic>
          <p:nvPicPr>
            <p:cNvPr id="11" name="Εικόνα 10">
              <a:extLst>
                <a:ext uri="{FF2B5EF4-FFF2-40B4-BE49-F238E27FC236}">
                  <a16:creationId xmlns="" xmlns:a16="http://schemas.microsoft.com/office/drawing/2014/main" id="{8E013159-20F8-E5FB-C76A-E8340B6DDA9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2019" y="2546751"/>
              <a:ext cx="2243263" cy="2243263"/>
            </a:xfrm>
            <a:prstGeom prst="rect">
              <a:avLst/>
            </a:prstGeom>
          </p:spPr>
        </p:pic>
      </p:grpSp>
      <p:grpSp>
        <p:nvGrpSpPr>
          <p:cNvPr id="27" name="Ομάδα 26">
            <a:extLst>
              <a:ext uri="{FF2B5EF4-FFF2-40B4-BE49-F238E27FC236}">
                <a16:creationId xmlns="" xmlns:a16="http://schemas.microsoft.com/office/drawing/2014/main" id="{DF437609-0C36-D64E-800B-FC01B17DBA1E}"/>
              </a:ext>
            </a:extLst>
          </p:cNvPr>
          <p:cNvGrpSpPr/>
          <p:nvPr/>
        </p:nvGrpSpPr>
        <p:grpSpPr>
          <a:xfrm>
            <a:off x="5647265" y="586047"/>
            <a:ext cx="2420922" cy="5245331"/>
            <a:chOff x="2305546" y="577734"/>
            <a:chExt cx="2420922" cy="5245331"/>
          </a:xfrm>
        </p:grpSpPr>
        <p:pic>
          <p:nvPicPr>
            <p:cNvPr id="28" name="Εικόνα 27" descr="Εικόνα που περιέχει πίνακας&#10;&#10;Περιγραφή που δημιουργήθηκε αυτόματα">
              <a:extLst>
                <a:ext uri="{FF2B5EF4-FFF2-40B4-BE49-F238E27FC236}">
                  <a16:creationId xmlns="" xmlns:a16="http://schemas.microsoft.com/office/drawing/2014/main" id="{D53F978A-EFE9-7931-A028-630313B92A8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05546" y="577734"/>
              <a:ext cx="2420922" cy="5245331"/>
            </a:xfrm>
            <a:prstGeom prst="rect">
              <a:avLst/>
            </a:prstGeom>
          </p:spPr>
        </p:pic>
        <p:sp>
          <p:nvSpPr>
            <p:cNvPr id="29" name="Ορθογώνιο 28">
              <a:extLst>
                <a:ext uri="{FF2B5EF4-FFF2-40B4-BE49-F238E27FC236}">
                  <a16:creationId xmlns="" xmlns:a16="http://schemas.microsoft.com/office/drawing/2014/main" id="{E3517455-5090-A565-3751-EDB0867D72A8}"/>
                </a:ext>
              </a:extLst>
            </p:cNvPr>
            <p:cNvSpPr/>
            <p:nvPr/>
          </p:nvSpPr>
          <p:spPr>
            <a:xfrm>
              <a:off x="2385753" y="3133898"/>
              <a:ext cx="1072342" cy="23275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0" name="Ορθογώνιο 29">
              <a:extLst>
                <a:ext uri="{FF2B5EF4-FFF2-40B4-BE49-F238E27FC236}">
                  <a16:creationId xmlns="" xmlns:a16="http://schemas.microsoft.com/office/drawing/2014/main" id="{A693A559-EEF6-C709-241A-240E1AA68CB9}"/>
                </a:ext>
              </a:extLst>
            </p:cNvPr>
            <p:cNvSpPr/>
            <p:nvPr/>
          </p:nvSpPr>
          <p:spPr>
            <a:xfrm>
              <a:off x="3585556" y="2818015"/>
              <a:ext cx="1072342" cy="1579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1" name="Ορθογώνιο 30">
              <a:extLst>
                <a:ext uri="{FF2B5EF4-FFF2-40B4-BE49-F238E27FC236}">
                  <a16:creationId xmlns="" xmlns:a16="http://schemas.microsoft.com/office/drawing/2014/main" id="{476D2ABA-AEE1-4F79-A208-EF60DF8B4334}"/>
                </a:ext>
              </a:extLst>
            </p:cNvPr>
            <p:cNvSpPr/>
            <p:nvPr/>
          </p:nvSpPr>
          <p:spPr>
            <a:xfrm>
              <a:off x="3585556" y="3131818"/>
              <a:ext cx="1072342" cy="23275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</p:spTree>
    <p:extLst>
      <p:ext uri="{BB962C8B-B14F-4D97-AF65-F5344CB8AC3E}">
        <p14:creationId xmlns="" xmlns:p14="http://schemas.microsoft.com/office/powerpoint/2010/main" val="3489204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="" xmlns:a16="http://schemas.microsoft.com/office/drawing/2014/main" id="{B712E947-0734-45F9-9C4F-41114EC3A3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=""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5A65989E-BBD5-44D7-AA86-7AFD5D46BB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66000">
                <a:srgbClr val="000000"/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231A2881-D8D7-4A7D-ACA3-E9F849F853D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1" y="6400800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Ομάδα 6">
            <a:extLst>
              <a:ext uri="{FF2B5EF4-FFF2-40B4-BE49-F238E27FC236}">
                <a16:creationId xmlns="" xmlns:a16="http://schemas.microsoft.com/office/drawing/2014/main" id="{7D8B7813-81BD-F211-803A-6BE1ABAA0F4D}"/>
              </a:ext>
            </a:extLst>
          </p:cNvPr>
          <p:cNvGrpSpPr/>
          <p:nvPr/>
        </p:nvGrpSpPr>
        <p:grpSpPr>
          <a:xfrm>
            <a:off x="341162" y="93484"/>
            <a:ext cx="1623222" cy="2666342"/>
            <a:chOff x="781735" y="276363"/>
            <a:chExt cx="2747831" cy="4513651"/>
          </a:xfrm>
        </p:grpSpPr>
        <p:pic>
          <p:nvPicPr>
            <p:cNvPr id="10" name="Picture 4" descr="A close up of a logo&#10;&#10;Description automatically generated">
              <a:extLst>
                <a:ext uri="{FF2B5EF4-FFF2-40B4-BE49-F238E27FC236}">
                  <a16:creationId xmlns="" xmlns:a16="http://schemas.microsoft.com/office/drawing/2014/main" id="{B19A16CD-195A-642D-F657-DAD13F483AA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/>
            <a:srcRect l="12180" r="17069" b="-1"/>
            <a:stretch/>
          </p:blipFill>
          <p:spPr>
            <a:xfrm>
              <a:off x="781735" y="276363"/>
              <a:ext cx="2747831" cy="2667367"/>
            </a:xfrm>
            <a:prstGeom prst="rect">
              <a:avLst/>
            </a:prstGeom>
            <a:noFill/>
          </p:spPr>
        </p:pic>
        <p:pic>
          <p:nvPicPr>
            <p:cNvPr id="11" name="Εικόνα 10">
              <a:extLst>
                <a:ext uri="{FF2B5EF4-FFF2-40B4-BE49-F238E27FC236}">
                  <a16:creationId xmlns="" xmlns:a16="http://schemas.microsoft.com/office/drawing/2014/main" id="{8E013159-20F8-E5FB-C76A-E8340B6DDA9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2019" y="2546751"/>
              <a:ext cx="2243263" cy="2243263"/>
            </a:xfrm>
            <a:prstGeom prst="rect">
              <a:avLst/>
            </a:prstGeom>
          </p:spPr>
        </p:pic>
      </p:grpSp>
      <p:grpSp>
        <p:nvGrpSpPr>
          <p:cNvPr id="24" name="Ομάδα 23">
            <a:extLst>
              <a:ext uri="{FF2B5EF4-FFF2-40B4-BE49-F238E27FC236}">
                <a16:creationId xmlns="" xmlns:a16="http://schemas.microsoft.com/office/drawing/2014/main" id="{4D77EB9F-AD7E-21BB-C72B-7903E5D9D584}"/>
              </a:ext>
            </a:extLst>
          </p:cNvPr>
          <p:cNvGrpSpPr/>
          <p:nvPr/>
        </p:nvGrpSpPr>
        <p:grpSpPr>
          <a:xfrm>
            <a:off x="5652230" y="577733"/>
            <a:ext cx="2420923" cy="5245331"/>
            <a:chOff x="4970585" y="577734"/>
            <a:chExt cx="2420923" cy="5245331"/>
          </a:xfrm>
        </p:grpSpPr>
        <p:pic>
          <p:nvPicPr>
            <p:cNvPr id="16" name="Εικόνα 15" descr="Εικόνα που περιέχει κείμενο&#10;&#10;Περιγραφή που δημιουργήθηκε αυτόματα">
              <a:extLst>
                <a:ext uri="{FF2B5EF4-FFF2-40B4-BE49-F238E27FC236}">
                  <a16:creationId xmlns="" xmlns:a16="http://schemas.microsoft.com/office/drawing/2014/main" id="{F25DF5B4-3676-CC9B-53A6-B6F1C828FAC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0585" y="577734"/>
              <a:ext cx="2420923" cy="5245331"/>
            </a:xfrm>
            <a:prstGeom prst="rect">
              <a:avLst/>
            </a:prstGeom>
          </p:spPr>
        </p:pic>
        <p:sp>
          <p:nvSpPr>
            <p:cNvPr id="18" name="Ορθογώνιο 17">
              <a:extLst>
                <a:ext uri="{FF2B5EF4-FFF2-40B4-BE49-F238E27FC236}">
                  <a16:creationId xmlns="" xmlns:a16="http://schemas.microsoft.com/office/drawing/2014/main" id="{8B2D4BB9-C7BB-332F-FAC2-E7D9E9BF9674}"/>
                </a:ext>
              </a:extLst>
            </p:cNvPr>
            <p:cNvSpPr/>
            <p:nvPr/>
          </p:nvSpPr>
          <p:spPr>
            <a:xfrm>
              <a:off x="5067630" y="3227414"/>
              <a:ext cx="1831934" cy="12053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0" name="Ορθογώνιο 19">
              <a:extLst>
                <a:ext uri="{FF2B5EF4-FFF2-40B4-BE49-F238E27FC236}">
                  <a16:creationId xmlns="" xmlns:a16="http://schemas.microsoft.com/office/drawing/2014/main" id="{6D78EE8B-1BBB-8D9A-3CAA-749BAFB3E96A}"/>
                </a:ext>
              </a:extLst>
            </p:cNvPr>
            <p:cNvSpPr/>
            <p:nvPr/>
          </p:nvSpPr>
          <p:spPr>
            <a:xfrm>
              <a:off x="5067630" y="3474723"/>
              <a:ext cx="1831934" cy="12053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2" name="Ορθογώνιο 21">
              <a:extLst>
                <a:ext uri="{FF2B5EF4-FFF2-40B4-BE49-F238E27FC236}">
                  <a16:creationId xmlns="" xmlns:a16="http://schemas.microsoft.com/office/drawing/2014/main" id="{06454D1D-FC5F-18D7-0CFB-5CC7BFB057A4}"/>
                </a:ext>
              </a:extLst>
            </p:cNvPr>
            <p:cNvSpPr/>
            <p:nvPr/>
          </p:nvSpPr>
          <p:spPr>
            <a:xfrm>
              <a:off x="5067630" y="2975956"/>
              <a:ext cx="1831934" cy="12053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</p:spTree>
    <p:extLst>
      <p:ext uri="{BB962C8B-B14F-4D97-AF65-F5344CB8AC3E}">
        <p14:creationId xmlns="" xmlns:p14="http://schemas.microsoft.com/office/powerpoint/2010/main" val="3150071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="" xmlns:a16="http://schemas.microsoft.com/office/drawing/2014/main" id="{B712E947-0734-45F9-9C4F-41114EC3A3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=""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5A65989E-BBD5-44D7-AA86-7AFD5D46BB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66000">
                <a:srgbClr val="000000"/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231A2881-D8D7-4A7D-ACA3-E9F849F853D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1" y="6400800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Ομάδα 6">
            <a:extLst>
              <a:ext uri="{FF2B5EF4-FFF2-40B4-BE49-F238E27FC236}">
                <a16:creationId xmlns="" xmlns:a16="http://schemas.microsoft.com/office/drawing/2014/main" id="{7D8B7813-81BD-F211-803A-6BE1ABAA0F4D}"/>
              </a:ext>
            </a:extLst>
          </p:cNvPr>
          <p:cNvGrpSpPr/>
          <p:nvPr/>
        </p:nvGrpSpPr>
        <p:grpSpPr>
          <a:xfrm>
            <a:off x="341162" y="93484"/>
            <a:ext cx="1623222" cy="2666342"/>
            <a:chOff x="781735" y="276363"/>
            <a:chExt cx="2747831" cy="4513651"/>
          </a:xfrm>
        </p:grpSpPr>
        <p:pic>
          <p:nvPicPr>
            <p:cNvPr id="10" name="Picture 4" descr="A close up of a logo&#10;&#10;Description automatically generated">
              <a:extLst>
                <a:ext uri="{FF2B5EF4-FFF2-40B4-BE49-F238E27FC236}">
                  <a16:creationId xmlns="" xmlns:a16="http://schemas.microsoft.com/office/drawing/2014/main" id="{B19A16CD-195A-642D-F657-DAD13F483AA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/>
            <a:srcRect l="12180" r="17069" b="-1"/>
            <a:stretch/>
          </p:blipFill>
          <p:spPr>
            <a:xfrm>
              <a:off x="781735" y="276363"/>
              <a:ext cx="2747831" cy="2667367"/>
            </a:xfrm>
            <a:prstGeom prst="rect">
              <a:avLst/>
            </a:prstGeom>
            <a:noFill/>
          </p:spPr>
        </p:pic>
        <p:pic>
          <p:nvPicPr>
            <p:cNvPr id="11" name="Εικόνα 10">
              <a:extLst>
                <a:ext uri="{FF2B5EF4-FFF2-40B4-BE49-F238E27FC236}">
                  <a16:creationId xmlns="" xmlns:a16="http://schemas.microsoft.com/office/drawing/2014/main" id="{8E013159-20F8-E5FB-C76A-E8340B6DDA9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2019" y="2546751"/>
              <a:ext cx="2243263" cy="2243263"/>
            </a:xfrm>
            <a:prstGeom prst="rect">
              <a:avLst/>
            </a:prstGeom>
          </p:spPr>
        </p:pic>
      </p:grpSp>
      <p:pic>
        <p:nvPicPr>
          <p:cNvPr id="37" name="Εικόνα 36">
            <a:extLst>
              <a:ext uri="{FF2B5EF4-FFF2-40B4-BE49-F238E27FC236}">
                <a16:creationId xmlns="" xmlns:a16="http://schemas.microsoft.com/office/drawing/2014/main" id="{727351BA-0D48-052A-0591-5840CB9FD7D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000" y="579600"/>
            <a:ext cx="2420922" cy="524533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00865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="" xmlns:a16="http://schemas.microsoft.com/office/drawing/2014/main" id="{B712E947-0734-45F9-9C4F-41114EC3A3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=""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5A65989E-BBD5-44D7-AA86-7AFD5D46BB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66000">
                <a:srgbClr val="000000"/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231A2881-D8D7-4A7D-ACA3-E9F849F853D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1" y="6400800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Ομάδα 6">
            <a:extLst>
              <a:ext uri="{FF2B5EF4-FFF2-40B4-BE49-F238E27FC236}">
                <a16:creationId xmlns="" xmlns:a16="http://schemas.microsoft.com/office/drawing/2014/main" id="{7D8B7813-81BD-F211-803A-6BE1ABAA0F4D}"/>
              </a:ext>
            </a:extLst>
          </p:cNvPr>
          <p:cNvGrpSpPr/>
          <p:nvPr/>
        </p:nvGrpSpPr>
        <p:grpSpPr>
          <a:xfrm>
            <a:off x="341162" y="93484"/>
            <a:ext cx="1623222" cy="2666342"/>
            <a:chOff x="781735" y="276363"/>
            <a:chExt cx="2747831" cy="4513651"/>
          </a:xfrm>
        </p:grpSpPr>
        <p:pic>
          <p:nvPicPr>
            <p:cNvPr id="10" name="Picture 4" descr="A close up of a logo&#10;&#10;Description automatically generated">
              <a:extLst>
                <a:ext uri="{FF2B5EF4-FFF2-40B4-BE49-F238E27FC236}">
                  <a16:creationId xmlns="" xmlns:a16="http://schemas.microsoft.com/office/drawing/2014/main" id="{B19A16CD-195A-642D-F657-DAD13F483AA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/>
            <a:srcRect l="12180" r="17069" b="-1"/>
            <a:stretch/>
          </p:blipFill>
          <p:spPr>
            <a:xfrm>
              <a:off x="781735" y="276363"/>
              <a:ext cx="2747831" cy="2667367"/>
            </a:xfrm>
            <a:prstGeom prst="rect">
              <a:avLst/>
            </a:prstGeom>
            <a:noFill/>
          </p:spPr>
        </p:pic>
        <p:pic>
          <p:nvPicPr>
            <p:cNvPr id="11" name="Εικόνα 10">
              <a:extLst>
                <a:ext uri="{FF2B5EF4-FFF2-40B4-BE49-F238E27FC236}">
                  <a16:creationId xmlns="" xmlns:a16="http://schemas.microsoft.com/office/drawing/2014/main" id="{8E013159-20F8-E5FB-C76A-E8340B6DDA9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2019" y="2546751"/>
              <a:ext cx="2243263" cy="2243263"/>
            </a:xfrm>
            <a:prstGeom prst="rect">
              <a:avLst/>
            </a:prstGeom>
          </p:spPr>
        </p:pic>
      </p:grpSp>
      <p:grpSp>
        <p:nvGrpSpPr>
          <p:cNvPr id="23" name="Ομάδα 22">
            <a:extLst>
              <a:ext uri="{FF2B5EF4-FFF2-40B4-BE49-F238E27FC236}">
                <a16:creationId xmlns="" xmlns:a16="http://schemas.microsoft.com/office/drawing/2014/main" id="{11564F6B-AFFF-3FF9-BD75-C3DE7F7B0157}"/>
              </a:ext>
            </a:extLst>
          </p:cNvPr>
          <p:cNvGrpSpPr/>
          <p:nvPr/>
        </p:nvGrpSpPr>
        <p:grpSpPr>
          <a:xfrm>
            <a:off x="2305546" y="577734"/>
            <a:ext cx="2420922" cy="5245331"/>
            <a:chOff x="2305546" y="577734"/>
            <a:chExt cx="2420922" cy="5245331"/>
          </a:xfrm>
        </p:grpSpPr>
        <p:pic>
          <p:nvPicPr>
            <p:cNvPr id="6" name="Εικόνα 5" descr="Εικόνα που περιέχει πίνακας&#10;&#10;Περιγραφή που δημιουργήθηκε αυτόματα">
              <a:extLst>
                <a:ext uri="{FF2B5EF4-FFF2-40B4-BE49-F238E27FC236}">
                  <a16:creationId xmlns="" xmlns:a16="http://schemas.microsoft.com/office/drawing/2014/main" id="{D8376928-0551-6F78-D9FF-C998C70CE66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05546" y="577734"/>
              <a:ext cx="2420922" cy="5245331"/>
            </a:xfrm>
            <a:prstGeom prst="rect">
              <a:avLst/>
            </a:prstGeom>
          </p:spPr>
        </p:pic>
        <p:sp>
          <p:nvSpPr>
            <p:cNvPr id="8" name="Ορθογώνιο 7">
              <a:extLst>
                <a:ext uri="{FF2B5EF4-FFF2-40B4-BE49-F238E27FC236}">
                  <a16:creationId xmlns="" xmlns:a16="http://schemas.microsoft.com/office/drawing/2014/main" id="{DD63D02A-850D-5A00-1E9E-CB7820264807}"/>
                </a:ext>
              </a:extLst>
            </p:cNvPr>
            <p:cNvSpPr/>
            <p:nvPr/>
          </p:nvSpPr>
          <p:spPr>
            <a:xfrm>
              <a:off x="2385753" y="3133898"/>
              <a:ext cx="1072342" cy="23275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2" name="Ορθογώνιο 11">
              <a:extLst>
                <a:ext uri="{FF2B5EF4-FFF2-40B4-BE49-F238E27FC236}">
                  <a16:creationId xmlns="" xmlns:a16="http://schemas.microsoft.com/office/drawing/2014/main" id="{B420F8C1-74AC-3DBB-BEF1-F67FE2C7BA8C}"/>
                </a:ext>
              </a:extLst>
            </p:cNvPr>
            <p:cNvSpPr/>
            <p:nvPr/>
          </p:nvSpPr>
          <p:spPr>
            <a:xfrm>
              <a:off x="3585556" y="2818015"/>
              <a:ext cx="1072342" cy="1579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4" name="Ορθογώνιο 13">
              <a:extLst>
                <a:ext uri="{FF2B5EF4-FFF2-40B4-BE49-F238E27FC236}">
                  <a16:creationId xmlns="" xmlns:a16="http://schemas.microsoft.com/office/drawing/2014/main" id="{A0AB19BC-D518-651F-6531-1C8A31CC2A9F}"/>
                </a:ext>
              </a:extLst>
            </p:cNvPr>
            <p:cNvSpPr/>
            <p:nvPr/>
          </p:nvSpPr>
          <p:spPr>
            <a:xfrm>
              <a:off x="3585556" y="3131818"/>
              <a:ext cx="1072342" cy="23275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4" name="Ομάδα 23">
            <a:extLst>
              <a:ext uri="{FF2B5EF4-FFF2-40B4-BE49-F238E27FC236}">
                <a16:creationId xmlns="" xmlns:a16="http://schemas.microsoft.com/office/drawing/2014/main" id="{4D77EB9F-AD7E-21BB-C72B-7903E5D9D584}"/>
              </a:ext>
            </a:extLst>
          </p:cNvPr>
          <p:cNvGrpSpPr/>
          <p:nvPr/>
        </p:nvGrpSpPr>
        <p:grpSpPr>
          <a:xfrm>
            <a:off x="5652230" y="577733"/>
            <a:ext cx="2420923" cy="5245331"/>
            <a:chOff x="4970585" y="577734"/>
            <a:chExt cx="2420923" cy="5245331"/>
          </a:xfrm>
        </p:grpSpPr>
        <p:pic>
          <p:nvPicPr>
            <p:cNvPr id="16" name="Εικόνα 15" descr="Εικόνα που περιέχει κείμενο&#10;&#10;Περιγραφή που δημιουργήθηκε αυτόματα">
              <a:extLst>
                <a:ext uri="{FF2B5EF4-FFF2-40B4-BE49-F238E27FC236}">
                  <a16:creationId xmlns="" xmlns:a16="http://schemas.microsoft.com/office/drawing/2014/main" id="{F25DF5B4-3676-CC9B-53A6-B6F1C828FAC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0585" y="577734"/>
              <a:ext cx="2420923" cy="5245331"/>
            </a:xfrm>
            <a:prstGeom prst="rect">
              <a:avLst/>
            </a:prstGeom>
          </p:spPr>
        </p:pic>
        <p:sp>
          <p:nvSpPr>
            <p:cNvPr id="18" name="Ορθογώνιο 17">
              <a:extLst>
                <a:ext uri="{FF2B5EF4-FFF2-40B4-BE49-F238E27FC236}">
                  <a16:creationId xmlns="" xmlns:a16="http://schemas.microsoft.com/office/drawing/2014/main" id="{8B2D4BB9-C7BB-332F-FAC2-E7D9E9BF9674}"/>
                </a:ext>
              </a:extLst>
            </p:cNvPr>
            <p:cNvSpPr/>
            <p:nvPr/>
          </p:nvSpPr>
          <p:spPr>
            <a:xfrm>
              <a:off x="5067630" y="3227414"/>
              <a:ext cx="1831934" cy="12053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0" name="Ορθογώνιο 19">
              <a:extLst>
                <a:ext uri="{FF2B5EF4-FFF2-40B4-BE49-F238E27FC236}">
                  <a16:creationId xmlns="" xmlns:a16="http://schemas.microsoft.com/office/drawing/2014/main" id="{6D78EE8B-1BBB-8D9A-3CAA-749BAFB3E96A}"/>
                </a:ext>
              </a:extLst>
            </p:cNvPr>
            <p:cNvSpPr/>
            <p:nvPr/>
          </p:nvSpPr>
          <p:spPr>
            <a:xfrm>
              <a:off x="5067630" y="3474723"/>
              <a:ext cx="1831934" cy="12053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2" name="Ορθογώνιο 21">
              <a:extLst>
                <a:ext uri="{FF2B5EF4-FFF2-40B4-BE49-F238E27FC236}">
                  <a16:creationId xmlns="" xmlns:a16="http://schemas.microsoft.com/office/drawing/2014/main" id="{06454D1D-FC5F-18D7-0CFB-5CC7BFB057A4}"/>
                </a:ext>
              </a:extLst>
            </p:cNvPr>
            <p:cNvSpPr/>
            <p:nvPr/>
          </p:nvSpPr>
          <p:spPr>
            <a:xfrm>
              <a:off x="5067630" y="2975956"/>
              <a:ext cx="1831934" cy="12053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pic>
        <p:nvPicPr>
          <p:cNvPr id="26" name="Εικόνα 25">
            <a:extLst>
              <a:ext uri="{FF2B5EF4-FFF2-40B4-BE49-F238E27FC236}">
                <a16:creationId xmlns="" xmlns:a16="http://schemas.microsoft.com/office/drawing/2014/main" id="{B8456605-DF7D-AA65-DC61-6734E9D54E4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8915" y="577733"/>
            <a:ext cx="2420922" cy="524533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43033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="" xmlns:a16="http://schemas.microsoft.com/office/drawing/2014/main" id="{B712E947-0734-45F9-9C4F-41114EC3A3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=""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5A65989E-BBD5-44D7-AA86-7AFD5D46BB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66000">
                <a:srgbClr val="000000"/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231A2881-D8D7-4A7D-ACA3-E9F849F853D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1" y="6400800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Θέση περιεχομένου 2">
            <a:extLst>
              <a:ext uri="{FF2B5EF4-FFF2-40B4-BE49-F238E27FC236}">
                <a16:creationId xmlns="" xmlns:a16="http://schemas.microsoft.com/office/drawing/2014/main" id="{86477F4D-2AD1-D30C-9CC8-9AA6683F4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0050" y="1082138"/>
            <a:ext cx="714375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l-GR" sz="4200" dirty="0">
              <a:solidFill>
                <a:schemeClr val="accent1"/>
              </a:solidFill>
              <a:latin typeface="Franklin Gothic Book" panose="020B0503020102020204" pitchFamily="34" charset="0"/>
            </a:endParaRPr>
          </a:p>
          <a:p>
            <a:pPr marL="0" indent="0" algn="ctr">
              <a:buNone/>
            </a:pPr>
            <a:endParaRPr lang="el-GR" sz="4200" dirty="0">
              <a:solidFill>
                <a:schemeClr val="accent1"/>
              </a:solidFill>
              <a:latin typeface="Franklin Gothic Book" panose="020B0503020102020204" pitchFamily="34" charset="0"/>
            </a:endParaRPr>
          </a:p>
          <a:p>
            <a:pPr marL="0" indent="0" algn="ctr">
              <a:buNone/>
            </a:pPr>
            <a:r>
              <a:rPr lang="el-GR" sz="4200" dirty="0">
                <a:solidFill>
                  <a:schemeClr val="accent1"/>
                </a:solidFill>
                <a:latin typeface="Franklin Gothic Book" panose="020B0503020102020204" pitchFamily="34" charset="0"/>
              </a:rPr>
              <a:t>Ψηφιακή</a:t>
            </a:r>
          </a:p>
          <a:p>
            <a:pPr marL="0" indent="0" algn="ctr">
              <a:buNone/>
            </a:pPr>
            <a:r>
              <a:rPr lang="el-GR" sz="4200" dirty="0">
                <a:solidFill>
                  <a:schemeClr val="accent1"/>
                </a:solidFill>
                <a:latin typeface="Franklin Gothic Book" panose="020B0503020102020204" pitchFamily="34" charset="0"/>
              </a:rPr>
              <a:t>καινοτομία </a:t>
            </a:r>
          </a:p>
          <a:p>
            <a:pPr marL="0" indent="0" algn="ctr">
              <a:buNone/>
            </a:pPr>
            <a:r>
              <a:rPr lang="el-GR" sz="4200" dirty="0">
                <a:solidFill>
                  <a:schemeClr val="accent1"/>
                </a:solidFill>
                <a:latin typeface="Franklin Gothic Book" panose="020B0503020102020204" pitchFamily="34" charset="0"/>
              </a:rPr>
              <a:t>υπέρ του πολίτη_</a:t>
            </a:r>
          </a:p>
        </p:txBody>
      </p:sp>
      <p:pic>
        <p:nvPicPr>
          <p:cNvPr id="10" name="Picture 4" descr="A close up of a logo&#10;&#10;Description automatically generated">
            <a:extLst>
              <a:ext uri="{FF2B5EF4-FFF2-40B4-BE49-F238E27FC236}">
                <a16:creationId xmlns="" xmlns:a16="http://schemas.microsoft.com/office/drawing/2014/main" id="{B19A16CD-195A-642D-F657-DAD13F483AA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l="12180" r="17069" b="-1"/>
          <a:stretch/>
        </p:blipFill>
        <p:spPr>
          <a:xfrm>
            <a:off x="781735" y="276363"/>
            <a:ext cx="2747831" cy="2667367"/>
          </a:xfrm>
          <a:prstGeom prst="rect">
            <a:avLst/>
          </a:prstGeom>
          <a:noFill/>
        </p:spPr>
      </p:pic>
      <p:pic>
        <p:nvPicPr>
          <p:cNvPr id="11" name="Εικόνα 10">
            <a:extLst>
              <a:ext uri="{FF2B5EF4-FFF2-40B4-BE49-F238E27FC236}">
                <a16:creationId xmlns="" xmlns:a16="http://schemas.microsoft.com/office/drawing/2014/main" id="{8E013159-20F8-E5FB-C76A-E8340B6DDA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19" y="2546751"/>
            <a:ext cx="2243263" cy="22432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08090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E79664C2-305A-06D2-C0A6-33A9956C22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0050" y="1893993"/>
            <a:ext cx="714375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l-GR" sz="4200" dirty="0">
              <a:solidFill>
                <a:schemeClr val="accent1"/>
              </a:solidFill>
              <a:latin typeface="Franklin Gothic Book" panose="020B0503020102020204" pitchFamily="34" charset="0"/>
            </a:endParaRPr>
          </a:p>
          <a:p>
            <a:pPr marL="0" indent="0" algn="ctr">
              <a:buNone/>
            </a:pPr>
            <a:endParaRPr lang="el-GR" sz="4200" dirty="0">
              <a:solidFill>
                <a:schemeClr val="accent1"/>
              </a:solidFill>
              <a:latin typeface="Franklin Gothic Book" panose="020B0503020102020204" pitchFamily="34" charset="0"/>
            </a:endParaRPr>
          </a:p>
          <a:p>
            <a:pPr marL="0" indent="0" algn="ctr">
              <a:buNone/>
            </a:pPr>
            <a:r>
              <a:rPr lang="el-GR" sz="4200" dirty="0">
                <a:solidFill>
                  <a:schemeClr val="accent1"/>
                </a:solidFill>
                <a:latin typeface="Franklin Gothic Book" panose="020B0503020102020204" pitchFamily="34" charset="0"/>
              </a:rPr>
              <a:t>ΣΑΣ ΕΥΧΑΡΙΣΤΟΥΜΕ!</a:t>
            </a:r>
          </a:p>
        </p:txBody>
      </p:sp>
      <p:pic>
        <p:nvPicPr>
          <p:cNvPr id="6" name="Picture 4" descr="A close up of a logo&#10;&#10;Description automatically generated">
            <a:extLst>
              <a:ext uri="{FF2B5EF4-FFF2-40B4-BE49-F238E27FC236}">
                <a16:creationId xmlns="" xmlns:a16="http://schemas.microsoft.com/office/drawing/2014/main" id="{3AE0D78D-28E8-5F28-46CB-352A91A66ED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l="12180" r="17069" b="-1"/>
          <a:stretch/>
        </p:blipFill>
        <p:spPr>
          <a:xfrm>
            <a:off x="781735" y="276363"/>
            <a:ext cx="2747831" cy="2667367"/>
          </a:xfrm>
          <a:prstGeom prst="rect">
            <a:avLst/>
          </a:prstGeom>
          <a:noFill/>
        </p:spPr>
      </p:pic>
      <p:pic>
        <p:nvPicPr>
          <p:cNvPr id="7" name="Εικόνα 6">
            <a:extLst>
              <a:ext uri="{FF2B5EF4-FFF2-40B4-BE49-F238E27FC236}">
                <a16:creationId xmlns="" xmlns:a16="http://schemas.microsoft.com/office/drawing/2014/main" id="{8507552A-A210-DF1D-B3C9-AAA29433F1C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19" y="2546751"/>
            <a:ext cx="2243263" cy="22432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1394481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68</Words>
  <Application>Microsoft Office PowerPoint</Application>
  <PresentationFormat>Προσαρμογή</PresentationFormat>
  <Paragraphs>13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Θέμα του Office</vt:lpstr>
      <vt:lpstr>ΠΑΡΟΥΣΙΑΣΗ ΨΗΦΙΑΚΗΣ ΕΦΑΡΜΟΓΗΣ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ΠΑΡΟΥΣΙΑΣΗ ΨΗΦΙΑΚΗΣ ΕΦΑΡΜΟΓΗΣ</dc:title>
  <dc:creator>Vassilis Dascalopoulos</dc:creator>
  <cp:lastModifiedBy>g.tsetsou</cp:lastModifiedBy>
  <cp:revision>4</cp:revision>
  <dcterms:created xsi:type="dcterms:W3CDTF">2022-09-06T10:48:18Z</dcterms:created>
  <dcterms:modified xsi:type="dcterms:W3CDTF">2022-09-07T13:53:22Z</dcterms:modified>
</cp:coreProperties>
</file>