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63"/>
    <a:srgbClr val="FFCC99"/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2606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300FB-41EB-48A0-A9B4-2C2D32BA991E}" type="doc">
      <dgm:prSet loTypeId="urn:microsoft.com/office/officeart/2005/8/layout/orgChart1" loCatId="hierarchy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2F505C68-83C3-4E4F-A336-75B26F82166E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ΑΘΗΝΩΝ</a:t>
          </a:r>
        </a:p>
      </dgm:t>
    </dgm:pt>
    <dgm:pt modelId="{A025786D-A91D-4F45-AC0D-2993AA139398}" type="parTrans" cxnId="{9D9903CB-1D12-441A-BEC2-D0274D482AEF}">
      <dgm:prSet/>
      <dgm:spPr/>
      <dgm:t>
        <a:bodyPr/>
        <a:lstStyle/>
        <a:p>
          <a:endParaRPr lang="el-GR"/>
        </a:p>
      </dgm:t>
    </dgm:pt>
    <dgm:pt modelId="{0BF4620F-3861-43CD-85A5-7F88D01D78A8}" type="sibTrans" cxnId="{9D9903CB-1D12-441A-BEC2-D0274D482AEF}">
      <dgm:prSet/>
      <dgm:spPr/>
      <dgm:t>
        <a:bodyPr/>
        <a:lstStyle/>
        <a:p>
          <a:endParaRPr lang="el-GR"/>
        </a:p>
      </dgm:t>
    </dgm:pt>
    <dgm:pt modelId="{66DE32CC-5E46-4304-BA03-D2126F755CB5}">
      <dgm:prSet phldrT="[Κείμενο]" custT="1"/>
      <dgm:spPr/>
      <dgm:t>
        <a:bodyPr/>
        <a:lstStyle/>
        <a:p>
          <a:r>
            <a:rPr lang="el-GR" sz="900" b="1" dirty="0">
              <a:latin typeface="Franklin Gothic Medium" pitchFamily="34" charset="0"/>
              <a:cs typeface="Arial" pitchFamily="34" charset="0"/>
            </a:rPr>
            <a:t>ΠΕΙΡΑΙΩΣ</a:t>
          </a:r>
        </a:p>
      </dgm:t>
    </dgm:pt>
    <dgm:pt modelId="{6A3E6A91-98A4-4BC7-A00A-853D29465847}" type="parTrans" cxnId="{724FDAE5-DF34-42A2-8B12-43E98D8F411A}">
      <dgm:prSet/>
      <dgm:spPr/>
      <dgm:t>
        <a:bodyPr/>
        <a:lstStyle/>
        <a:p>
          <a:endParaRPr lang="el-GR"/>
        </a:p>
      </dgm:t>
    </dgm:pt>
    <dgm:pt modelId="{FC08D969-7877-4F00-BDED-2C684E3772BE}" type="sibTrans" cxnId="{724FDAE5-DF34-42A2-8B12-43E98D8F411A}">
      <dgm:prSet/>
      <dgm:spPr/>
      <dgm:t>
        <a:bodyPr/>
        <a:lstStyle/>
        <a:p>
          <a:endParaRPr lang="el-GR"/>
        </a:p>
      </dgm:t>
    </dgm:pt>
    <dgm:pt modelId="{AF12E93C-0F61-4219-AA2C-487CC938C164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</dgm:t>
    </dgm:pt>
    <dgm:pt modelId="{DD9FC0D6-EFEA-451C-B165-59C2BD925261}" type="parTrans" cxnId="{B9C8019D-528E-4AD3-AC85-6365901E0947}">
      <dgm:prSet/>
      <dgm:spPr/>
      <dgm:t>
        <a:bodyPr/>
        <a:lstStyle/>
        <a:p>
          <a:endParaRPr lang="el-GR"/>
        </a:p>
      </dgm:t>
    </dgm:pt>
    <dgm:pt modelId="{526DBC67-B409-48FB-B451-0EFF0A7FAC0E}" type="sibTrans" cxnId="{B9C8019D-528E-4AD3-AC85-6365901E0947}">
      <dgm:prSet/>
      <dgm:spPr/>
      <dgm:t>
        <a:bodyPr/>
        <a:lstStyle/>
        <a:p>
          <a:endParaRPr lang="el-GR"/>
        </a:p>
      </dgm:t>
    </dgm:pt>
    <dgm:pt modelId="{10B69C81-F90F-4B0C-979D-9301D50E5D8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ΠΑΤΡΩΝ</a:t>
          </a:r>
        </a:p>
      </dgm:t>
    </dgm:pt>
    <dgm:pt modelId="{FF4E5AF4-E2D8-4331-9CF0-C7BA11B30721}" type="parTrans" cxnId="{9F7F1CE6-0644-4EB2-8EB7-EDE7AE22ADDA}">
      <dgm:prSet/>
      <dgm:spPr/>
      <dgm:t>
        <a:bodyPr/>
        <a:lstStyle/>
        <a:p>
          <a:endParaRPr lang="el-GR"/>
        </a:p>
      </dgm:t>
    </dgm:pt>
    <dgm:pt modelId="{B7D9D972-8FB6-41FE-82E5-826CCBE9FDEF}" type="sibTrans" cxnId="{9F7F1CE6-0644-4EB2-8EB7-EDE7AE22ADDA}">
      <dgm:prSet/>
      <dgm:spPr/>
      <dgm:t>
        <a:bodyPr/>
        <a:lstStyle/>
        <a:p>
          <a:endParaRPr lang="el-GR"/>
        </a:p>
      </dgm:t>
    </dgm:pt>
    <dgm:pt modelId="{4718170D-BFF3-4668-93F6-17CB9C06685B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1.ΥΠΗΡΕΣΙΕΣ ΦΟΡΟΛΟΓΙΚΗΣ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 ΕΞΥΠΗΡΕΤΗΣΗΣ 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1.  1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2.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3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4.  4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5.  5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6.  6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7.  7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8.  8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9.  9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10. 10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 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11. 11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12. 12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13. 14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14. 15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15.  1</a:t>
          </a:r>
          <a:r>
            <a:rPr lang="el-GR" sz="800" b="0" u="none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Υπηρεσία Φορολογικής Εξυπηρέτησης ΑΕ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16.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Υπηρεσία Φορολογικής Εξυπηρέτησης Κατοίκων Εξωτερικού –Εναλλακτικής Φορολόγησης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u="none" dirty="0">
              <a:latin typeface="Franklin Gothic Medium" pitchFamily="34" charset="0"/>
              <a:cs typeface="Arial" pitchFamily="34" charset="0"/>
            </a:rPr>
            <a:t>2. Δ.Ο.Υ. : </a:t>
          </a:r>
          <a:endParaRPr lang="en-US" sz="9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A’   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2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 Α2’   :   1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3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B’      :  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Συνολικά: 7</a:t>
          </a:r>
          <a:endParaRPr lang="el-GR" sz="80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ΣΤΕΡΕΑΣ ΕΛΛΑΔΑΣ</a:t>
          </a:r>
          <a:endParaRPr lang="en-US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1. Άμφισσας, Α-Β</a:t>
          </a:r>
          <a:endParaRPr lang="el-GR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2. Θηβών, Α-Β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3. Καρπενησίου, Α-Β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4. Κύμης, Β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5. Λαμίας,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6. Λιβαδειάς,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7. Χαλκίδας,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dirty="0">
            <a:latin typeface="Arial" pitchFamily="34" charset="0"/>
            <a:cs typeface="Arial" pitchFamily="34" charset="0"/>
          </a:endParaRPr>
        </a:p>
      </dgm:t>
    </dgm:pt>
    <dgm:pt modelId="{6D89CF9A-9309-4FB6-BFC9-196E9006A451}" type="sibTrans" cxnId="{27808EB9-DA0C-4CCC-8052-F5C437B76137}">
      <dgm:prSet/>
      <dgm:spPr/>
      <dgm:t>
        <a:bodyPr/>
        <a:lstStyle/>
        <a:p>
          <a:endParaRPr lang="el-GR"/>
        </a:p>
      </dgm:t>
    </dgm:pt>
    <dgm:pt modelId="{0B66229D-B70F-4F87-937E-6AA2A0DD285A}" type="parTrans" cxnId="{27808EB9-DA0C-4CCC-8052-F5C437B76137}">
      <dgm:prSet/>
      <dgm:spPr/>
      <dgm:t>
        <a:bodyPr/>
        <a:lstStyle/>
        <a:p>
          <a:endParaRPr lang="el-GR"/>
        </a:p>
      </dgm:t>
    </dgm:pt>
    <dgm:pt modelId="{F5326895-2DE5-41A7-8A1C-4EC1B1C410C5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ΠΙΝΑΚΑΣ ΦΟΡΟΛΟΓΙΚΩΝ ΠΕΡΙΦΕΡΕΙΩΝ</a:t>
          </a:r>
          <a:r>
            <a:rPr lang="en-US" sz="10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ΜΕ ΤΙΣ </a:t>
          </a:r>
          <a:r>
            <a:rPr lang="el-GR" sz="1000" b="1" u="sng" dirty="0">
              <a:latin typeface="Franklin Gothic Medium" pitchFamily="34" charset="0"/>
              <a:cs typeface="Arial" pitchFamily="34" charset="0"/>
            </a:rPr>
            <a:t>ΥΠΗΡΕΣΙΕΣ ΦΟΡΟΛΟΓΙΚΗΣ ΕΞΥΠΗΡΕΤΗΣΗΣ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 ΚΑΙ ΤΙΣ </a:t>
          </a:r>
          <a:r>
            <a:rPr lang="el-GR" sz="1000" b="1" u="sng" dirty="0">
              <a:latin typeface="Franklin Gothic Medium" pitchFamily="34" charset="0"/>
              <a:cs typeface="Arial" pitchFamily="34" charset="0"/>
            </a:rPr>
            <a:t>Δ.Ο.Υ.</a:t>
          </a:r>
          <a:r>
            <a:rPr lang="el-GR" sz="1000" b="1" u="none" dirty="0">
              <a:latin typeface="Franklin Gothic Medium" pitchFamily="34" charset="0"/>
              <a:cs typeface="Arial" pitchFamily="34" charset="0"/>
            </a:rPr>
            <a:t> ΠΟΥ ΥΠΑΓΟΝΤΑΙ ΣΕ ΑΥΤΕΣ</a:t>
          </a:r>
        </a:p>
      </dgm:t>
    </dgm:pt>
    <dgm:pt modelId="{1BBC055A-5AC7-491A-995C-8E1767201B34}" type="sibTrans" cxnId="{C654B7D6-109D-45B8-8D3E-9CA423ED00C5}">
      <dgm:prSet/>
      <dgm:spPr/>
      <dgm:t>
        <a:bodyPr/>
        <a:lstStyle/>
        <a:p>
          <a:endParaRPr lang="el-GR"/>
        </a:p>
      </dgm:t>
    </dgm:pt>
    <dgm:pt modelId="{39108CC2-F37A-49FC-B3CD-FBC47836B9E2}" type="parTrans" cxnId="{C654B7D6-109D-45B8-8D3E-9CA423ED00C5}">
      <dgm:prSet/>
      <dgm:spPr/>
      <dgm:t>
        <a:bodyPr/>
        <a:lstStyle/>
        <a:p>
          <a:endParaRPr lang="el-GR"/>
        </a:p>
      </dgm:t>
    </dgm:pt>
    <dgm:pt modelId="{A9F747B0-E994-4A07-9444-BBA6C60914B2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16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Α2’    :  8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7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Συνολικά: 3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ΚΕΝΤΡΙΚΗΣ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1. Αμπελοκήπων,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Δ’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Ε’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Ζ’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Ιωνίας Θεσσαλονίκης,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Καλαμαριάς,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7.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Λαγκαδά, Α2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Φ.Α.Ε. Θεσσαλονίκης, Α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 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Βέροιας, Α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Γιαννιτσών,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Έδεσσας,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Κατερίνης,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Κιλκίς, Α-Β</a:t>
          </a:r>
          <a:endParaRPr lang="en-US" sz="800" b="0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Νέων Μουδανιών,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Πολυγύρου,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Σερρών,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ΔΥΤΙΚΗΣ 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Γρεβενών,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Καστοριάς,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Κοζάνης,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Πτολεμαΐδας,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Φλώρινας,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sng" dirty="0">
              <a:latin typeface="Franklin Gothic Medium" pitchFamily="34" charset="0"/>
              <a:cs typeface="Arial" pitchFamily="34" charset="0"/>
            </a:rPr>
            <a:t> III.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ΑΝΑΤΟΛΙΚΗΣΜΑΚΕΔΟΝΙΑΣ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     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ΚΑΙ ΘΡΑΚΗΣ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Δράμας,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Αλεξανδρούπολης,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Ορεστιάδας,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Καβάλας,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Ξάνθης,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Κομοτηνής,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I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V.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ΘΕΣΣΑΛΙΑΣ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Καρδίτσας,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Λάρισας,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Βόλου,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Τρικάλων,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1" u="sng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u="none" dirty="0">
              <a:latin typeface="Arial" pitchFamily="34" charset="0"/>
              <a:cs typeface="Arial" pitchFamily="34" charset="0"/>
            </a:rPr>
            <a:t> 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1" dirty="0">
            <a:latin typeface="Arial" pitchFamily="34" charset="0"/>
            <a:cs typeface="Arial" pitchFamily="34" charset="0"/>
          </a:endParaRPr>
        </a:p>
      </dgm:t>
    </dgm:pt>
    <dgm:pt modelId="{27D4A60E-2A81-4950-88FC-7C367C76AB87}" type="parTrans" cxnId="{F50116E8-1901-4784-8156-F8C56CC289AA}">
      <dgm:prSet/>
      <dgm:spPr/>
      <dgm:t>
        <a:bodyPr/>
        <a:lstStyle/>
        <a:p>
          <a:endParaRPr lang="el-GR"/>
        </a:p>
      </dgm:t>
    </dgm:pt>
    <dgm:pt modelId="{DEB905F4-B845-476C-B52E-8C5243FF6083}" type="sibTrans" cxnId="{F50116E8-1901-4784-8156-F8C56CC289AA}">
      <dgm:prSet/>
      <dgm:spPr/>
      <dgm:t>
        <a:bodyPr/>
        <a:lstStyle/>
        <a:p>
          <a:endParaRPr lang="el-GR"/>
        </a:p>
      </dgm:t>
    </dgm:pt>
    <dgm:pt modelId="{7707FA00-03CA-4F2E-A0D9-2789CD359D7E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1" dirty="0">
              <a:latin typeface="Arial" pitchFamily="34" charset="0"/>
              <a:cs typeface="Arial" pitchFamily="34" charset="0"/>
            </a:rPr>
            <a:t>  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: 11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A-B’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8</a:t>
          </a:r>
          <a:endParaRPr lang="el-GR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 Συνολικά: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19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ΔΥΤΙΚΗΣ ΕΛΛΑΔΟΣ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1. Αγρινίου,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2. Μεσολογγίου,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3. Αιγίου,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4. Πατρών,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5. Αμαλιάδας,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6. Πύργου,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ΠΕΛΟΠΟΝΝΗΣΟΥ</a:t>
          </a: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Ναυπλίου,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Τρίπολης,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Κορίνθου,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Σπάρτης,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Καλαμάτας,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ΙΙΙ. ΗΠΕΙΡΟΥ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Άρτας,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Ηγουμενίτσας,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Ιωαννίνων,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Πρέβεζας,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IV.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ΙΟΝΙΩΝ ΝΗΣΩΝ</a:t>
          </a:r>
          <a:endParaRPr lang="en-US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16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Αργοστολίου, Α-Β</a:t>
          </a:r>
          <a:endParaRPr lang="el-GR" sz="800" b="1" u="sng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Ζακύνθου,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Κερκύρας,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Λευκάδας,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1" dirty="0">
            <a:latin typeface="Franklin Gothic Medium" pitchFamily="34" charset="0"/>
            <a:cs typeface="Arial" pitchFamily="34" charset="0"/>
          </a:endParaRPr>
        </a:p>
      </dgm:t>
    </dgm:pt>
    <dgm:pt modelId="{AAAC66CF-DDD2-4F35-B050-1BEFC436B136}" type="parTrans" cxnId="{509A5BC9-FE15-4E5B-A1D1-98765E2E0E8C}">
      <dgm:prSet/>
      <dgm:spPr/>
      <dgm:t>
        <a:bodyPr/>
        <a:lstStyle/>
        <a:p>
          <a:endParaRPr lang="el-GR"/>
        </a:p>
      </dgm:t>
    </dgm:pt>
    <dgm:pt modelId="{0D44EFF1-8E17-4811-AE2C-6A222A634895}" type="sibTrans" cxnId="{509A5BC9-FE15-4E5B-A1D1-98765E2E0E8C}">
      <dgm:prSet/>
      <dgm:spPr/>
      <dgm:t>
        <a:bodyPr/>
        <a:lstStyle/>
        <a:p>
          <a:endParaRPr lang="el-GR"/>
        </a:p>
      </dgm:t>
    </dgm:pt>
    <dgm:pt modelId="{F1F86EF2-087D-4FD8-96CC-5008F55D1E98}">
      <dgm:prSet custT="1"/>
      <dgm:spPr/>
      <dgm:t>
        <a:bodyPr anchor="t"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900" b="1" dirty="0">
              <a:latin typeface="Franklin Gothic Medium" pitchFamily="34" charset="0"/>
              <a:cs typeface="Arial" pitchFamily="34" charset="0"/>
            </a:rPr>
            <a:t>1. ΥΠΗΡΕΣΙΕΣ ΦΟΡΟΛΟΓΙΚΗΣ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 ΕΞΥΠΗΡΕΤΗΣΗΣ: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1. 16</a:t>
          </a:r>
          <a:r>
            <a:rPr lang="el-GR" sz="800" b="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2. 17</a:t>
          </a:r>
          <a:r>
            <a:rPr lang="el-GR" sz="800" b="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3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 Υπηρεσία Φορολογικής Εξυπηρέτησης ΑΕ</a:t>
          </a:r>
          <a:endParaRPr lang="en-US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4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Υπηρεσία Φορολογικής Εξυπηρέτησης Πλοίων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900" b="1" dirty="0">
              <a:latin typeface="Franklin Gothic Medium" pitchFamily="34" charset="0"/>
              <a:cs typeface="Arial" pitchFamily="34" charset="0"/>
            </a:rPr>
            <a:t>2. Δ.Ο.Υ.:</a:t>
          </a:r>
          <a:endParaRPr lang="en-US" sz="900" b="1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A’     :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 7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A-B’  : </a:t>
          </a: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3</a:t>
          </a:r>
          <a:endParaRPr lang="en-US" sz="800" b="1" u="none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  B’     :  4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 Συνολικά: 14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none" dirty="0">
              <a:latin typeface="Franklin Gothic Medium" pitchFamily="34" charset="0"/>
              <a:cs typeface="Arial" pitchFamily="34" charset="0"/>
            </a:rPr>
            <a:t> </a:t>
          </a:r>
          <a:endParaRPr lang="el-GR" sz="800" b="0" dirty="0">
            <a:latin typeface="Franklin Gothic Medium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Ι. ΒΟΡΕΙΟΥ ΑΙΓΑΙΟΥ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Μυτιλήνης,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Σάμου,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dirty="0">
              <a:latin typeface="Franklin Gothic Medium" pitchFamily="34" charset="0"/>
              <a:cs typeface="Arial" pitchFamily="34" charset="0"/>
            </a:rPr>
            <a:t>. Χίου,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1" u="sng" dirty="0">
              <a:latin typeface="Franklin Gothic Medium" pitchFamily="34" charset="0"/>
              <a:cs typeface="Arial" pitchFamily="34" charset="0"/>
            </a:rPr>
            <a:t>ΙΙ. ΝΟΤΙΟΥ ΑΙΓΑΙΟΥ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Ρόδου,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Κω, Α-Β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6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Σύρου,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7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Θήρας,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8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Μυκόνου,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Νάξου,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Πάρου, Β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dirty="0">
              <a:latin typeface="Franklin Gothic Medium" pitchFamily="34" charset="0"/>
              <a:cs typeface="Arial" pitchFamily="34" charset="0"/>
            </a:rPr>
            <a:t>III</a:t>
          </a:r>
          <a:r>
            <a:rPr lang="en-US" sz="800" b="1" u="sng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1" u="sng" dirty="0">
              <a:latin typeface="Franklin Gothic Medium" pitchFamily="34" charset="0"/>
              <a:cs typeface="Arial" pitchFamily="34" charset="0"/>
            </a:rPr>
            <a:t> ΚΡΗΤΗΣ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Αγίου Νικολάου,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Ηρακλείου,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13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Ρεθύμνου,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dirty="0">
              <a:latin typeface="Franklin Gothic Medium" pitchFamily="34" charset="0"/>
              <a:cs typeface="Arial" pitchFamily="34" charset="0"/>
            </a:rPr>
            <a:t>. Χανίων, Α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el-GR" sz="700" b="0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l-GR" sz="700" b="0" dirty="0">
              <a:latin typeface="Arial" pitchFamily="34" charset="0"/>
              <a:cs typeface="Arial" pitchFamily="34" charset="0"/>
            </a:rPr>
            <a:t>  </a:t>
          </a:r>
        </a:p>
      </dgm:t>
    </dgm:pt>
    <dgm:pt modelId="{1F532F11-F415-4E71-B096-DFFA767A1BB7}" type="sibTrans" cxnId="{4BD74C58-CCA7-4FF6-BCC1-0DDC119633D0}">
      <dgm:prSet/>
      <dgm:spPr/>
      <dgm:t>
        <a:bodyPr/>
        <a:lstStyle/>
        <a:p>
          <a:endParaRPr lang="el-GR"/>
        </a:p>
      </dgm:t>
    </dgm:pt>
    <dgm:pt modelId="{213A32B3-D725-4F28-94C9-F4AD77A8865C}" type="parTrans" cxnId="{4BD74C58-CCA7-4FF6-BCC1-0DDC119633D0}">
      <dgm:prSet/>
      <dgm:spPr/>
      <dgm:t>
        <a:bodyPr/>
        <a:lstStyle/>
        <a:p>
          <a:endParaRPr lang="el-GR"/>
        </a:p>
      </dgm:t>
    </dgm:pt>
    <dgm:pt modelId="{395D1238-0818-49C6-B543-8F950F4786DC}" type="pres">
      <dgm:prSet presAssocID="{E5D300FB-41EB-48A0-A9B4-2C2D32BA9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50B8D3-471D-49E9-88D2-4405444BD8B6}" type="pres">
      <dgm:prSet presAssocID="{F5326895-2DE5-41A7-8A1C-4EC1B1C410C5}" presName="hierRoot1" presStyleCnt="0">
        <dgm:presLayoutVars>
          <dgm:hierBranch val="init"/>
        </dgm:presLayoutVars>
      </dgm:prSet>
      <dgm:spPr/>
    </dgm:pt>
    <dgm:pt modelId="{636EECE3-535C-47CF-8C52-F42A99A01451}" type="pres">
      <dgm:prSet presAssocID="{F5326895-2DE5-41A7-8A1C-4EC1B1C410C5}" presName="rootComposite1" presStyleCnt="0"/>
      <dgm:spPr/>
    </dgm:pt>
    <dgm:pt modelId="{BE00522D-9FF1-4916-9562-822941533542}" type="pres">
      <dgm:prSet presAssocID="{F5326895-2DE5-41A7-8A1C-4EC1B1C410C5}" presName="rootText1" presStyleLbl="node0" presStyleIdx="0" presStyleCnt="1" custScaleX="1528799" custScaleY="110931">
        <dgm:presLayoutVars>
          <dgm:chPref val="3"/>
        </dgm:presLayoutVars>
      </dgm:prSet>
      <dgm:spPr/>
    </dgm:pt>
    <dgm:pt modelId="{8EFED81F-510F-4E93-9FFF-280AF4B6BCBE}" type="pres">
      <dgm:prSet presAssocID="{F5326895-2DE5-41A7-8A1C-4EC1B1C410C5}" presName="rootConnector1" presStyleLbl="node1" presStyleIdx="0" presStyleCnt="0"/>
      <dgm:spPr/>
    </dgm:pt>
    <dgm:pt modelId="{B337F0B2-36CD-473C-9C97-CDF0C68C95F2}" type="pres">
      <dgm:prSet presAssocID="{F5326895-2DE5-41A7-8A1C-4EC1B1C410C5}" presName="hierChild2" presStyleCnt="0"/>
      <dgm:spPr/>
    </dgm:pt>
    <dgm:pt modelId="{5EA4B5F3-C67B-4BAF-B9C9-5249CB591132}" type="pres">
      <dgm:prSet presAssocID="{A025786D-A91D-4F45-AC0D-2993AA139398}" presName="Name37" presStyleLbl="parChTrans1D2" presStyleIdx="0" presStyleCnt="4"/>
      <dgm:spPr/>
    </dgm:pt>
    <dgm:pt modelId="{76E2EA83-56A0-429C-8172-D761FA02F00C}" type="pres">
      <dgm:prSet presAssocID="{2F505C68-83C3-4E4F-A336-75B26F82166E}" presName="hierRoot2" presStyleCnt="0">
        <dgm:presLayoutVars>
          <dgm:hierBranch val="init"/>
        </dgm:presLayoutVars>
      </dgm:prSet>
      <dgm:spPr/>
    </dgm:pt>
    <dgm:pt modelId="{B2E9B352-ABEF-40AA-9DD6-4D9B47A774C5}" type="pres">
      <dgm:prSet presAssocID="{2F505C68-83C3-4E4F-A336-75B26F82166E}" presName="rootComposite" presStyleCnt="0"/>
      <dgm:spPr/>
    </dgm:pt>
    <dgm:pt modelId="{66DC16C2-72F7-4167-922C-1AFF0B2D860E}" type="pres">
      <dgm:prSet presAssocID="{2F505C68-83C3-4E4F-A336-75B26F82166E}" presName="rootText" presStyleLbl="node2" presStyleIdx="0" presStyleCnt="4" custScaleX="134023" custScaleY="63513" custLinFactX="-37603" custLinFactNeighborX="-100000" custLinFactNeighborY="1928">
        <dgm:presLayoutVars>
          <dgm:chPref val="3"/>
        </dgm:presLayoutVars>
      </dgm:prSet>
      <dgm:spPr/>
    </dgm:pt>
    <dgm:pt modelId="{9C9254B1-8FD1-466C-AA89-A503E47E481B}" type="pres">
      <dgm:prSet presAssocID="{2F505C68-83C3-4E4F-A336-75B26F82166E}" presName="rootConnector" presStyleLbl="node2" presStyleIdx="0" presStyleCnt="4"/>
      <dgm:spPr/>
    </dgm:pt>
    <dgm:pt modelId="{93A6447A-735E-410C-8D8B-5FEFDEE4E1D0}" type="pres">
      <dgm:prSet presAssocID="{2F505C68-83C3-4E4F-A336-75B26F82166E}" presName="hierChild4" presStyleCnt="0"/>
      <dgm:spPr/>
    </dgm:pt>
    <dgm:pt modelId="{CF7E93B2-2FA1-40E5-933B-9C1747ECBC42}" type="pres">
      <dgm:prSet presAssocID="{0B66229D-B70F-4F87-937E-6AA2A0DD285A}" presName="Name37" presStyleLbl="parChTrans1D3" presStyleIdx="0" presStyleCnt="4"/>
      <dgm:spPr/>
    </dgm:pt>
    <dgm:pt modelId="{AA3107AD-69D8-4C53-AAA5-CBD6D67F47C8}" type="pres">
      <dgm:prSet presAssocID="{4718170D-BFF3-4668-93F6-17CB9C06685B}" presName="hierRoot2" presStyleCnt="0">
        <dgm:presLayoutVars>
          <dgm:hierBranch val="init"/>
        </dgm:presLayoutVars>
      </dgm:prSet>
      <dgm:spPr/>
    </dgm:pt>
    <dgm:pt modelId="{BFC9A263-3DC0-49F0-AE9B-B81B2BA44E12}" type="pres">
      <dgm:prSet presAssocID="{4718170D-BFF3-4668-93F6-17CB9C06685B}" presName="rootComposite" presStyleCnt="0"/>
      <dgm:spPr/>
    </dgm:pt>
    <dgm:pt modelId="{1DBDCF47-3AB1-4DE0-ABCF-8D389938F9CE}" type="pres">
      <dgm:prSet presAssocID="{4718170D-BFF3-4668-93F6-17CB9C06685B}" presName="rootText" presStyleLbl="node3" presStyleIdx="0" presStyleCnt="4" custScaleX="486822" custScaleY="1618746" custLinFactNeighborX="-67202" custLinFactNeighborY="-9568">
        <dgm:presLayoutVars>
          <dgm:chPref val="3"/>
        </dgm:presLayoutVars>
      </dgm:prSet>
      <dgm:spPr/>
    </dgm:pt>
    <dgm:pt modelId="{3E807491-8C1D-432C-83E9-6B41347B5725}" type="pres">
      <dgm:prSet presAssocID="{4718170D-BFF3-4668-93F6-17CB9C06685B}" presName="rootConnector" presStyleLbl="node3" presStyleIdx="0" presStyleCnt="4"/>
      <dgm:spPr/>
    </dgm:pt>
    <dgm:pt modelId="{2A8DAA13-4DC5-4D89-82FC-A068BD57CE13}" type="pres">
      <dgm:prSet presAssocID="{4718170D-BFF3-4668-93F6-17CB9C06685B}" presName="hierChild4" presStyleCnt="0"/>
      <dgm:spPr/>
    </dgm:pt>
    <dgm:pt modelId="{4A7ED478-3D0F-4C51-8522-AD16B1E41D4A}" type="pres">
      <dgm:prSet presAssocID="{4718170D-BFF3-4668-93F6-17CB9C06685B}" presName="hierChild5" presStyleCnt="0"/>
      <dgm:spPr/>
    </dgm:pt>
    <dgm:pt modelId="{895F67B8-FCDA-49DD-BEAF-32D65B8DA227}" type="pres">
      <dgm:prSet presAssocID="{2F505C68-83C3-4E4F-A336-75B26F82166E}" presName="hierChild5" presStyleCnt="0"/>
      <dgm:spPr/>
    </dgm:pt>
    <dgm:pt modelId="{8749D364-420F-4C2E-B646-D9CF75FD3293}" type="pres">
      <dgm:prSet presAssocID="{6A3E6A91-98A4-4BC7-A00A-853D29465847}" presName="Name37" presStyleLbl="parChTrans1D2" presStyleIdx="1" presStyleCnt="4"/>
      <dgm:spPr/>
    </dgm:pt>
    <dgm:pt modelId="{02568485-5194-4441-A13B-4B3E66E0FC21}" type="pres">
      <dgm:prSet presAssocID="{66DE32CC-5E46-4304-BA03-D2126F755CB5}" presName="hierRoot2" presStyleCnt="0">
        <dgm:presLayoutVars>
          <dgm:hierBranch val="init"/>
        </dgm:presLayoutVars>
      </dgm:prSet>
      <dgm:spPr/>
    </dgm:pt>
    <dgm:pt modelId="{9E0B02D5-D1DF-4662-92B3-AF0D5CEC823F}" type="pres">
      <dgm:prSet presAssocID="{66DE32CC-5E46-4304-BA03-D2126F755CB5}" presName="rootComposite" presStyleCnt="0"/>
      <dgm:spPr/>
    </dgm:pt>
    <dgm:pt modelId="{8C0431F8-95E1-4F47-9FA3-11320B04719C}" type="pres">
      <dgm:prSet presAssocID="{66DE32CC-5E46-4304-BA03-D2126F755CB5}" presName="rootText" presStyleLbl="node2" presStyleIdx="1" presStyleCnt="4" custScaleX="164053" custScaleY="61607" custLinFactNeighborX="-27562" custLinFactNeighborY="1929">
        <dgm:presLayoutVars>
          <dgm:chPref val="3"/>
        </dgm:presLayoutVars>
      </dgm:prSet>
      <dgm:spPr/>
    </dgm:pt>
    <dgm:pt modelId="{2992D611-7AC7-41CF-ADA7-E7F2A299ECBE}" type="pres">
      <dgm:prSet presAssocID="{66DE32CC-5E46-4304-BA03-D2126F755CB5}" presName="rootConnector" presStyleLbl="node2" presStyleIdx="1" presStyleCnt="4"/>
      <dgm:spPr/>
    </dgm:pt>
    <dgm:pt modelId="{0B8C4004-1B72-44E3-9D67-EE9E587432D9}" type="pres">
      <dgm:prSet presAssocID="{66DE32CC-5E46-4304-BA03-D2126F755CB5}" presName="hierChild4" presStyleCnt="0"/>
      <dgm:spPr/>
    </dgm:pt>
    <dgm:pt modelId="{DDCD5094-C20C-48D0-993D-E2D77C8A78F1}" type="pres">
      <dgm:prSet presAssocID="{213A32B3-D725-4F28-94C9-F4AD77A8865C}" presName="Name37" presStyleLbl="parChTrans1D3" presStyleIdx="1" presStyleCnt="4"/>
      <dgm:spPr/>
    </dgm:pt>
    <dgm:pt modelId="{0FA12BF0-F8E7-43B3-BFC1-FCB5224C44EA}" type="pres">
      <dgm:prSet presAssocID="{F1F86EF2-087D-4FD8-96CC-5008F55D1E98}" presName="hierRoot2" presStyleCnt="0">
        <dgm:presLayoutVars>
          <dgm:hierBranch val="init"/>
        </dgm:presLayoutVars>
      </dgm:prSet>
      <dgm:spPr/>
    </dgm:pt>
    <dgm:pt modelId="{DCD83E4B-94D3-470A-9C74-61FE3CC9DE69}" type="pres">
      <dgm:prSet presAssocID="{F1F86EF2-087D-4FD8-96CC-5008F55D1E98}" presName="rootComposite" presStyleCnt="0"/>
      <dgm:spPr/>
    </dgm:pt>
    <dgm:pt modelId="{8B5AD1B8-BAA0-47E2-9C11-6975285AFF34}" type="pres">
      <dgm:prSet presAssocID="{F1F86EF2-087D-4FD8-96CC-5008F55D1E98}" presName="rootText" presStyleLbl="node3" presStyleIdx="1" presStyleCnt="4" custScaleX="457080" custScaleY="1592263" custLinFactNeighborX="3633" custLinFactNeighborY="5580">
        <dgm:presLayoutVars>
          <dgm:chPref val="3"/>
        </dgm:presLayoutVars>
      </dgm:prSet>
      <dgm:spPr/>
    </dgm:pt>
    <dgm:pt modelId="{AAF93FA9-38C3-4CB9-B184-544EFAF60114}" type="pres">
      <dgm:prSet presAssocID="{F1F86EF2-087D-4FD8-96CC-5008F55D1E98}" presName="rootConnector" presStyleLbl="node3" presStyleIdx="1" presStyleCnt="4"/>
      <dgm:spPr/>
    </dgm:pt>
    <dgm:pt modelId="{5190F6CD-C392-4142-8DD5-960FB70E0990}" type="pres">
      <dgm:prSet presAssocID="{F1F86EF2-087D-4FD8-96CC-5008F55D1E98}" presName="hierChild4" presStyleCnt="0"/>
      <dgm:spPr/>
    </dgm:pt>
    <dgm:pt modelId="{AD9F7BAD-E464-4734-A9F0-9D47FF44788A}" type="pres">
      <dgm:prSet presAssocID="{F1F86EF2-087D-4FD8-96CC-5008F55D1E98}" presName="hierChild5" presStyleCnt="0"/>
      <dgm:spPr/>
    </dgm:pt>
    <dgm:pt modelId="{92536D82-891D-4252-AAAD-6EC990D79AD4}" type="pres">
      <dgm:prSet presAssocID="{66DE32CC-5E46-4304-BA03-D2126F755CB5}" presName="hierChild5" presStyleCnt="0"/>
      <dgm:spPr/>
    </dgm:pt>
    <dgm:pt modelId="{CC24AE74-62C6-4C0A-9DE5-F4B8612057C4}" type="pres">
      <dgm:prSet presAssocID="{DD9FC0D6-EFEA-451C-B165-59C2BD925261}" presName="Name37" presStyleLbl="parChTrans1D2" presStyleIdx="2" presStyleCnt="4"/>
      <dgm:spPr/>
    </dgm:pt>
    <dgm:pt modelId="{B37A1233-2EF1-4BD4-8C35-60FB68F2300B}" type="pres">
      <dgm:prSet presAssocID="{AF12E93C-0F61-4219-AA2C-487CC938C164}" presName="hierRoot2" presStyleCnt="0">
        <dgm:presLayoutVars>
          <dgm:hierBranch val="init"/>
        </dgm:presLayoutVars>
      </dgm:prSet>
      <dgm:spPr/>
    </dgm:pt>
    <dgm:pt modelId="{1B5F5503-CCCB-48C7-8AD9-08466E1BDFBE}" type="pres">
      <dgm:prSet presAssocID="{AF12E93C-0F61-4219-AA2C-487CC938C164}" presName="rootComposite" presStyleCnt="0"/>
      <dgm:spPr/>
    </dgm:pt>
    <dgm:pt modelId="{ECD98906-326C-4B6D-9A5C-8996BFDAF7C7}" type="pres">
      <dgm:prSet presAssocID="{AF12E93C-0F61-4219-AA2C-487CC938C164}" presName="rootText" presStyleLbl="node2" presStyleIdx="2" presStyleCnt="4" custScaleX="165206" custScaleY="104293" custLinFactNeighborX="-3442" custLinFactNeighborY="1929">
        <dgm:presLayoutVars>
          <dgm:chPref val="3"/>
        </dgm:presLayoutVars>
      </dgm:prSet>
      <dgm:spPr/>
    </dgm:pt>
    <dgm:pt modelId="{091B9688-3BF5-46A4-9492-A165A955DD2A}" type="pres">
      <dgm:prSet presAssocID="{AF12E93C-0F61-4219-AA2C-487CC938C164}" presName="rootConnector" presStyleLbl="node2" presStyleIdx="2" presStyleCnt="4"/>
      <dgm:spPr/>
    </dgm:pt>
    <dgm:pt modelId="{5AD0E4C8-1B0E-46C9-9AE9-FEC895B21A58}" type="pres">
      <dgm:prSet presAssocID="{AF12E93C-0F61-4219-AA2C-487CC938C164}" presName="hierChild4" presStyleCnt="0"/>
      <dgm:spPr/>
    </dgm:pt>
    <dgm:pt modelId="{3A379AD2-672D-4D11-A67F-E8DBBAE683E5}" type="pres">
      <dgm:prSet presAssocID="{27D4A60E-2A81-4950-88FC-7C367C76AB87}" presName="Name37" presStyleLbl="parChTrans1D3" presStyleIdx="2" presStyleCnt="4"/>
      <dgm:spPr/>
    </dgm:pt>
    <dgm:pt modelId="{D1B0695D-18FF-4ED7-852B-70C402097468}" type="pres">
      <dgm:prSet presAssocID="{A9F747B0-E994-4A07-9444-BBA6C60914B2}" presName="hierRoot2" presStyleCnt="0">
        <dgm:presLayoutVars>
          <dgm:hierBranch val="init"/>
        </dgm:presLayoutVars>
      </dgm:prSet>
      <dgm:spPr/>
    </dgm:pt>
    <dgm:pt modelId="{E8290EC2-F363-4222-96A4-7F9DDF42E421}" type="pres">
      <dgm:prSet presAssocID="{A9F747B0-E994-4A07-9444-BBA6C60914B2}" presName="rootComposite" presStyleCnt="0"/>
      <dgm:spPr/>
    </dgm:pt>
    <dgm:pt modelId="{F3C18466-A9D2-42AF-B7C8-B8E090464B75}" type="pres">
      <dgm:prSet presAssocID="{A9F747B0-E994-4A07-9444-BBA6C60914B2}" presName="rootText" presStyleLbl="node3" presStyleIdx="2" presStyleCnt="4" custScaleX="286921" custScaleY="2000000" custLinFactNeighborX="-6741" custLinFactNeighborY="338">
        <dgm:presLayoutVars>
          <dgm:chPref val="3"/>
        </dgm:presLayoutVars>
      </dgm:prSet>
      <dgm:spPr/>
    </dgm:pt>
    <dgm:pt modelId="{6AFC003D-E528-4BA2-9011-2A8DA3D8902D}" type="pres">
      <dgm:prSet presAssocID="{A9F747B0-E994-4A07-9444-BBA6C60914B2}" presName="rootConnector" presStyleLbl="node3" presStyleIdx="2" presStyleCnt="4"/>
      <dgm:spPr/>
    </dgm:pt>
    <dgm:pt modelId="{65EEEBEE-8475-4664-95A1-7881293DC631}" type="pres">
      <dgm:prSet presAssocID="{A9F747B0-E994-4A07-9444-BBA6C60914B2}" presName="hierChild4" presStyleCnt="0"/>
      <dgm:spPr/>
    </dgm:pt>
    <dgm:pt modelId="{A5BB50E1-25B3-43A3-ABEC-DA3D102DBC9E}" type="pres">
      <dgm:prSet presAssocID="{A9F747B0-E994-4A07-9444-BBA6C60914B2}" presName="hierChild5" presStyleCnt="0"/>
      <dgm:spPr/>
    </dgm:pt>
    <dgm:pt modelId="{36CD4777-D17B-4DAB-A60F-24D113A91C53}" type="pres">
      <dgm:prSet presAssocID="{AF12E93C-0F61-4219-AA2C-487CC938C164}" presName="hierChild5" presStyleCnt="0"/>
      <dgm:spPr/>
    </dgm:pt>
    <dgm:pt modelId="{CE6924F3-CD2E-4D6A-997B-049BF8D54873}" type="pres">
      <dgm:prSet presAssocID="{FF4E5AF4-E2D8-4331-9CF0-C7BA11B30721}" presName="Name37" presStyleLbl="parChTrans1D2" presStyleIdx="3" presStyleCnt="4"/>
      <dgm:spPr/>
    </dgm:pt>
    <dgm:pt modelId="{415F9EEF-12D2-430A-9FD9-A9DE367FF048}" type="pres">
      <dgm:prSet presAssocID="{10B69C81-F90F-4B0C-979D-9301D50E5D8E}" presName="hierRoot2" presStyleCnt="0">
        <dgm:presLayoutVars>
          <dgm:hierBranch val="init"/>
        </dgm:presLayoutVars>
      </dgm:prSet>
      <dgm:spPr/>
    </dgm:pt>
    <dgm:pt modelId="{D0F0E14E-205B-4394-8997-5F44DD472A01}" type="pres">
      <dgm:prSet presAssocID="{10B69C81-F90F-4B0C-979D-9301D50E5D8E}" presName="rootComposite" presStyleCnt="0"/>
      <dgm:spPr/>
    </dgm:pt>
    <dgm:pt modelId="{17D4A221-073A-4109-8E98-7688737E116F}" type="pres">
      <dgm:prSet presAssocID="{10B69C81-F90F-4B0C-979D-9301D50E5D8E}" presName="rootText" presStyleLbl="node2" presStyleIdx="3" presStyleCnt="4" custScaleX="108100" custScaleY="49396" custLinFactNeighborX="13723" custLinFactNeighborY="1928">
        <dgm:presLayoutVars>
          <dgm:chPref val="3"/>
        </dgm:presLayoutVars>
      </dgm:prSet>
      <dgm:spPr/>
    </dgm:pt>
    <dgm:pt modelId="{25CA4FD1-FD47-4E28-9FD5-BCB7162B6C82}" type="pres">
      <dgm:prSet presAssocID="{10B69C81-F90F-4B0C-979D-9301D50E5D8E}" presName="rootConnector" presStyleLbl="node2" presStyleIdx="3" presStyleCnt="4"/>
      <dgm:spPr/>
    </dgm:pt>
    <dgm:pt modelId="{D4CBB915-21DB-4FA0-9400-D1241B05CD13}" type="pres">
      <dgm:prSet presAssocID="{10B69C81-F90F-4B0C-979D-9301D50E5D8E}" presName="hierChild4" presStyleCnt="0"/>
      <dgm:spPr/>
    </dgm:pt>
    <dgm:pt modelId="{B3E49811-8878-4D84-8FE5-A3A9C13934C7}" type="pres">
      <dgm:prSet presAssocID="{AAAC66CF-DDD2-4F35-B050-1BEFC436B136}" presName="Name37" presStyleLbl="parChTrans1D3" presStyleIdx="3" presStyleCnt="4"/>
      <dgm:spPr/>
    </dgm:pt>
    <dgm:pt modelId="{B1715E22-87AA-47DF-BDAD-A5A991ECA6FB}" type="pres">
      <dgm:prSet presAssocID="{7707FA00-03CA-4F2E-A0D9-2789CD359D7E}" presName="hierRoot2" presStyleCnt="0">
        <dgm:presLayoutVars>
          <dgm:hierBranch val="init"/>
        </dgm:presLayoutVars>
      </dgm:prSet>
      <dgm:spPr/>
    </dgm:pt>
    <dgm:pt modelId="{15475D4E-CDE9-47B1-897C-13E8FA6A4FFF}" type="pres">
      <dgm:prSet presAssocID="{7707FA00-03CA-4F2E-A0D9-2789CD359D7E}" presName="rootComposite" presStyleCnt="0"/>
      <dgm:spPr/>
    </dgm:pt>
    <dgm:pt modelId="{627A2C0C-6356-4737-9AF4-560988C29D03}" type="pres">
      <dgm:prSet presAssocID="{7707FA00-03CA-4F2E-A0D9-2789CD359D7E}" presName="rootText" presStyleLbl="node3" presStyleIdx="3" presStyleCnt="4" custScaleX="248864" custScaleY="1286420" custLinFactNeighborX="41291" custLinFactNeighborY="-2043">
        <dgm:presLayoutVars>
          <dgm:chPref val="3"/>
        </dgm:presLayoutVars>
      </dgm:prSet>
      <dgm:spPr/>
    </dgm:pt>
    <dgm:pt modelId="{6321E18F-8E2D-4715-BD1E-5C2AF82FB211}" type="pres">
      <dgm:prSet presAssocID="{7707FA00-03CA-4F2E-A0D9-2789CD359D7E}" presName="rootConnector" presStyleLbl="node3" presStyleIdx="3" presStyleCnt="4"/>
      <dgm:spPr/>
    </dgm:pt>
    <dgm:pt modelId="{741076DC-E8D4-4E9E-8848-1160BB64CDB0}" type="pres">
      <dgm:prSet presAssocID="{7707FA00-03CA-4F2E-A0D9-2789CD359D7E}" presName="hierChild4" presStyleCnt="0"/>
      <dgm:spPr/>
    </dgm:pt>
    <dgm:pt modelId="{FD60F49B-16EA-4E93-A4BC-24ACC0825432}" type="pres">
      <dgm:prSet presAssocID="{7707FA00-03CA-4F2E-A0D9-2789CD359D7E}" presName="hierChild5" presStyleCnt="0"/>
      <dgm:spPr/>
    </dgm:pt>
    <dgm:pt modelId="{65057247-D0C7-4ED1-8E1B-234B4E9D0228}" type="pres">
      <dgm:prSet presAssocID="{10B69C81-F90F-4B0C-979D-9301D50E5D8E}" presName="hierChild5" presStyleCnt="0"/>
      <dgm:spPr/>
    </dgm:pt>
    <dgm:pt modelId="{34481D75-5894-44CE-B27C-05A20A0B55EE}" type="pres">
      <dgm:prSet presAssocID="{F5326895-2DE5-41A7-8A1C-4EC1B1C410C5}" presName="hierChild3" presStyleCnt="0"/>
      <dgm:spPr/>
    </dgm:pt>
  </dgm:ptLst>
  <dgm:cxnLst>
    <dgm:cxn modelId="{DA712601-030B-4E7A-8CDE-1BD715B4FBA0}" type="presOf" srcId="{10B69C81-F90F-4B0C-979D-9301D50E5D8E}" destId="{25CA4FD1-FD47-4E28-9FD5-BCB7162B6C82}" srcOrd="1" destOrd="0" presId="urn:microsoft.com/office/officeart/2005/8/layout/orgChart1"/>
    <dgm:cxn modelId="{D1FA460A-FB28-41EC-BC13-0FF8B2DA2942}" type="presOf" srcId="{F5326895-2DE5-41A7-8A1C-4EC1B1C410C5}" destId="{BE00522D-9FF1-4916-9562-822941533542}" srcOrd="0" destOrd="0" presId="urn:microsoft.com/office/officeart/2005/8/layout/orgChart1"/>
    <dgm:cxn modelId="{19FBBB19-4333-4A17-A629-599A0DB4B429}" type="presOf" srcId="{6A3E6A91-98A4-4BC7-A00A-853D29465847}" destId="{8749D364-420F-4C2E-B646-D9CF75FD3293}" srcOrd="0" destOrd="0" presId="urn:microsoft.com/office/officeart/2005/8/layout/orgChart1"/>
    <dgm:cxn modelId="{7AA4CE1A-08BB-464D-818B-87FBF29751C7}" type="presOf" srcId="{DD9FC0D6-EFEA-451C-B165-59C2BD925261}" destId="{CC24AE74-62C6-4C0A-9DE5-F4B8612057C4}" srcOrd="0" destOrd="0" presId="urn:microsoft.com/office/officeart/2005/8/layout/orgChart1"/>
    <dgm:cxn modelId="{133A6525-7115-4470-9E74-CDA3E6AF04A3}" type="presOf" srcId="{AF12E93C-0F61-4219-AA2C-487CC938C164}" destId="{ECD98906-326C-4B6D-9A5C-8996BFDAF7C7}" srcOrd="0" destOrd="0" presId="urn:microsoft.com/office/officeart/2005/8/layout/orgChart1"/>
    <dgm:cxn modelId="{A9CD6426-518D-4F55-9F89-B0B5A99AA9D0}" type="presOf" srcId="{4718170D-BFF3-4668-93F6-17CB9C06685B}" destId="{1DBDCF47-3AB1-4DE0-ABCF-8D389938F9CE}" srcOrd="0" destOrd="0" presId="urn:microsoft.com/office/officeart/2005/8/layout/orgChart1"/>
    <dgm:cxn modelId="{BE5C3337-9A2A-45F2-B579-B6DAD43A1BDA}" type="presOf" srcId="{2F505C68-83C3-4E4F-A336-75B26F82166E}" destId="{9C9254B1-8FD1-466C-AA89-A503E47E481B}" srcOrd="1" destOrd="0" presId="urn:microsoft.com/office/officeart/2005/8/layout/orgChart1"/>
    <dgm:cxn modelId="{D425E23E-FEE3-475D-BE3D-1C355E38B788}" type="presOf" srcId="{A9F747B0-E994-4A07-9444-BBA6C60914B2}" destId="{F3C18466-A9D2-42AF-B7C8-B8E090464B75}" srcOrd="0" destOrd="0" presId="urn:microsoft.com/office/officeart/2005/8/layout/orgChart1"/>
    <dgm:cxn modelId="{511B5143-3F00-4DF9-AE0A-932827C52DD0}" type="presOf" srcId="{F5326895-2DE5-41A7-8A1C-4EC1B1C410C5}" destId="{8EFED81F-510F-4E93-9FFF-280AF4B6BCBE}" srcOrd="1" destOrd="0" presId="urn:microsoft.com/office/officeart/2005/8/layout/orgChart1"/>
    <dgm:cxn modelId="{047A1C6B-1778-4079-BEEA-76AA30ACD1C8}" type="presOf" srcId="{66DE32CC-5E46-4304-BA03-D2126F755CB5}" destId="{8C0431F8-95E1-4F47-9FA3-11320B04719C}" srcOrd="0" destOrd="0" presId="urn:microsoft.com/office/officeart/2005/8/layout/orgChart1"/>
    <dgm:cxn modelId="{F6F33872-4361-4BB4-B11D-B7744FDB1B04}" type="presOf" srcId="{AF12E93C-0F61-4219-AA2C-487CC938C164}" destId="{091B9688-3BF5-46A4-9492-A165A955DD2A}" srcOrd="1" destOrd="0" presId="urn:microsoft.com/office/officeart/2005/8/layout/orgChart1"/>
    <dgm:cxn modelId="{FBDF3574-58DF-4382-8A0B-BEF0F0AFD2D1}" type="presOf" srcId="{2F505C68-83C3-4E4F-A336-75B26F82166E}" destId="{66DC16C2-72F7-4167-922C-1AFF0B2D860E}" srcOrd="0" destOrd="0" presId="urn:microsoft.com/office/officeart/2005/8/layout/orgChart1"/>
    <dgm:cxn modelId="{4BD74C58-CCA7-4FF6-BCC1-0DDC119633D0}" srcId="{66DE32CC-5E46-4304-BA03-D2126F755CB5}" destId="{F1F86EF2-087D-4FD8-96CC-5008F55D1E98}" srcOrd="0" destOrd="0" parTransId="{213A32B3-D725-4F28-94C9-F4AD77A8865C}" sibTransId="{1F532F11-F415-4E71-B096-DFFA767A1BB7}"/>
    <dgm:cxn modelId="{9CF42B89-1D44-46A6-834A-3CEE5EBD4472}" type="presOf" srcId="{10B69C81-F90F-4B0C-979D-9301D50E5D8E}" destId="{17D4A221-073A-4109-8E98-7688737E116F}" srcOrd="0" destOrd="0" presId="urn:microsoft.com/office/officeart/2005/8/layout/orgChart1"/>
    <dgm:cxn modelId="{5BD3148E-A588-4BF5-BE2B-8D0006C80006}" type="presOf" srcId="{A025786D-A91D-4F45-AC0D-2993AA139398}" destId="{5EA4B5F3-C67B-4BAF-B9C9-5249CB591132}" srcOrd="0" destOrd="0" presId="urn:microsoft.com/office/officeart/2005/8/layout/orgChart1"/>
    <dgm:cxn modelId="{C130D895-6CF2-4BF2-9CF2-C2319308904D}" type="presOf" srcId="{213A32B3-D725-4F28-94C9-F4AD77A8865C}" destId="{DDCD5094-C20C-48D0-993D-E2D77C8A78F1}" srcOrd="0" destOrd="0" presId="urn:microsoft.com/office/officeart/2005/8/layout/orgChart1"/>
    <dgm:cxn modelId="{B9C8019D-528E-4AD3-AC85-6365901E0947}" srcId="{F5326895-2DE5-41A7-8A1C-4EC1B1C410C5}" destId="{AF12E93C-0F61-4219-AA2C-487CC938C164}" srcOrd="2" destOrd="0" parTransId="{DD9FC0D6-EFEA-451C-B165-59C2BD925261}" sibTransId="{526DBC67-B409-48FB-B451-0EFF0A7FAC0E}"/>
    <dgm:cxn modelId="{E12B5FA7-8DDD-4550-BDC9-0CF181A36673}" type="presOf" srcId="{7707FA00-03CA-4F2E-A0D9-2789CD359D7E}" destId="{6321E18F-8E2D-4715-BD1E-5C2AF82FB211}" srcOrd="1" destOrd="0" presId="urn:microsoft.com/office/officeart/2005/8/layout/orgChart1"/>
    <dgm:cxn modelId="{098A5FA9-D2CF-47BB-8CA3-7CB8A76D151F}" type="presOf" srcId="{27D4A60E-2A81-4950-88FC-7C367C76AB87}" destId="{3A379AD2-672D-4D11-A67F-E8DBBAE683E5}" srcOrd="0" destOrd="0" presId="urn:microsoft.com/office/officeart/2005/8/layout/orgChart1"/>
    <dgm:cxn modelId="{D3E7B6AC-2AB3-4E4B-A259-C78D18DA8F18}" type="presOf" srcId="{7707FA00-03CA-4F2E-A0D9-2789CD359D7E}" destId="{627A2C0C-6356-4737-9AF4-560988C29D03}" srcOrd="0" destOrd="0" presId="urn:microsoft.com/office/officeart/2005/8/layout/orgChart1"/>
    <dgm:cxn modelId="{62B2B7AD-56BE-4F03-AA2E-606F9121ABA9}" type="presOf" srcId="{4718170D-BFF3-4668-93F6-17CB9C06685B}" destId="{3E807491-8C1D-432C-83E9-6B41347B5725}" srcOrd="1" destOrd="0" presId="urn:microsoft.com/office/officeart/2005/8/layout/orgChart1"/>
    <dgm:cxn modelId="{2A8001B3-D344-4866-B627-27470911167D}" type="presOf" srcId="{E5D300FB-41EB-48A0-A9B4-2C2D32BA991E}" destId="{395D1238-0818-49C6-B543-8F950F4786DC}" srcOrd="0" destOrd="0" presId="urn:microsoft.com/office/officeart/2005/8/layout/orgChart1"/>
    <dgm:cxn modelId="{27808EB9-DA0C-4CCC-8052-F5C437B76137}" srcId="{2F505C68-83C3-4E4F-A336-75B26F82166E}" destId="{4718170D-BFF3-4668-93F6-17CB9C06685B}" srcOrd="0" destOrd="0" parTransId="{0B66229D-B70F-4F87-937E-6AA2A0DD285A}" sibTransId="{6D89CF9A-9309-4FB6-BFC9-196E9006A451}"/>
    <dgm:cxn modelId="{E1317EBD-9435-4AA4-8763-A80D75ED0A1B}" type="presOf" srcId="{AAAC66CF-DDD2-4F35-B050-1BEFC436B136}" destId="{B3E49811-8878-4D84-8FE5-A3A9C13934C7}" srcOrd="0" destOrd="0" presId="urn:microsoft.com/office/officeart/2005/8/layout/orgChart1"/>
    <dgm:cxn modelId="{509A5BC9-FE15-4E5B-A1D1-98765E2E0E8C}" srcId="{10B69C81-F90F-4B0C-979D-9301D50E5D8E}" destId="{7707FA00-03CA-4F2E-A0D9-2789CD359D7E}" srcOrd="0" destOrd="0" parTransId="{AAAC66CF-DDD2-4F35-B050-1BEFC436B136}" sibTransId="{0D44EFF1-8E17-4811-AE2C-6A222A634895}"/>
    <dgm:cxn modelId="{83406EC9-B562-4BF2-BD5F-0FC2C72C6DE1}" type="presOf" srcId="{F1F86EF2-087D-4FD8-96CC-5008F55D1E98}" destId="{AAF93FA9-38C3-4CB9-B184-544EFAF60114}" srcOrd="1" destOrd="0" presId="urn:microsoft.com/office/officeart/2005/8/layout/orgChart1"/>
    <dgm:cxn modelId="{321E28CA-142A-42A0-B667-7D1EAEF09937}" type="presOf" srcId="{0B66229D-B70F-4F87-937E-6AA2A0DD285A}" destId="{CF7E93B2-2FA1-40E5-933B-9C1747ECBC42}" srcOrd="0" destOrd="0" presId="urn:microsoft.com/office/officeart/2005/8/layout/orgChart1"/>
    <dgm:cxn modelId="{9D9903CB-1D12-441A-BEC2-D0274D482AEF}" srcId="{F5326895-2DE5-41A7-8A1C-4EC1B1C410C5}" destId="{2F505C68-83C3-4E4F-A336-75B26F82166E}" srcOrd="0" destOrd="0" parTransId="{A025786D-A91D-4F45-AC0D-2993AA139398}" sibTransId="{0BF4620F-3861-43CD-85A5-7F88D01D78A8}"/>
    <dgm:cxn modelId="{C654B7D6-109D-45B8-8D3E-9CA423ED00C5}" srcId="{E5D300FB-41EB-48A0-A9B4-2C2D32BA991E}" destId="{F5326895-2DE5-41A7-8A1C-4EC1B1C410C5}" srcOrd="0" destOrd="0" parTransId="{39108CC2-F37A-49FC-B3CD-FBC47836B9E2}" sibTransId="{1BBC055A-5AC7-491A-995C-8E1767201B34}"/>
    <dgm:cxn modelId="{36ABFAD8-51C2-4A46-9A70-0C03B802E9A3}" type="presOf" srcId="{F1F86EF2-087D-4FD8-96CC-5008F55D1E98}" destId="{8B5AD1B8-BAA0-47E2-9C11-6975285AFF34}" srcOrd="0" destOrd="0" presId="urn:microsoft.com/office/officeart/2005/8/layout/orgChart1"/>
    <dgm:cxn modelId="{52E4FDE2-15DC-4951-83B2-E4B6FA579D52}" type="presOf" srcId="{FF4E5AF4-E2D8-4331-9CF0-C7BA11B30721}" destId="{CE6924F3-CD2E-4D6A-997B-049BF8D54873}" srcOrd="0" destOrd="0" presId="urn:microsoft.com/office/officeart/2005/8/layout/orgChart1"/>
    <dgm:cxn modelId="{371857E4-6BD7-4FAE-8A44-EC0CAD29F95C}" type="presOf" srcId="{66DE32CC-5E46-4304-BA03-D2126F755CB5}" destId="{2992D611-7AC7-41CF-ADA7-E7F2A299ECBE}" srcOrd="1" destOrd="0" presId="urn:microsoft.com/office/officeart/2005/8/layout/orgChart1"/>
    <dgm:cxn modelId="{724FDAE5-DF34-42A2-8B12-43E98D8F411A}" srcId="{F5326895-2DE5-41A7-8A1C-4EC1B1C410C5}" destId="{66DE32CC-5E46-4304-BA03-D2126F755CB5}" srcOrd="1" destOrd="0" parTransId="{6A3E6A91-98A4-4BC7-A00A-853D29465847}" sibTransId="{FC08D969-7877-4F00-BDED-2C684E3772BE}"/>
    <dgm:cxn modelId="{9F7F1CE6-0644-4EB2-8EB7-EDE7AE22ADDA}" srcId="{F5326895-2DE5-41A7-8A1C-4EC1B1C410C5}" destId="{10B69C81-F90F-4B0C-979D-9301D50E5D8E}" srcOrd="3" destOrd="0" parTransId="{FF4E5AF4-E2D8-4331-9CF0-C7BA11B30721}" sibTransId="{B7D9D972-8FB6-41FE-82E5-826CCBE9FDEF}"/>
    <dgm:cxn modelId="{F50116E8-1901-4784-8156-F8C56CC289AA}" srcId="{AF12E93C-0F61-4219-AA2C-487CC938C164}" destId="{A9F747B0-E994-4A07-9444-BBA6C60914B2}" srcOrd="0" destOrd="0" parTransId="{27D4A60E-2A81-4950-88FC-7C367C76AB87}" sibTransId="{DEB905F4-B845-476C-B52E-8C5243FF6083}"/>
    <dgm:cxn modelId="{1C07C2F7-8905-437F-8D07-3F1AABBF5F40}" type="presOf" srcId="{A9F747B0-E994-4A07-9444-BBA6C60914B2}" destId="{6AFC003D-E528-4BA2-9011-2A8DA3D8902D}" srcOrd="1" destOrd="0" presId="urn:microsoft.com/office/officeart/2005/8/layout/orgChart1"/>
    <dgm:cxn modelId="{6BF38A4A-0464-4E79-A3A5-7B14B4B90423}" type="presParOf" srcId="{395D1238-0818-49C6-B543-8F950F4786DC}" destId="{AB50B8D3-471D-49E9-88D2-4405444BD8B6}" srcOrd="0" destOrd="0" presId="urn:microsoft.com/office/officeart/2005/8/layout/orgChart1"/>
    <dgm:cxn modelId="{0D1336CC-CA7F-4C04-BB68-006A39210D47}" type="presParOf" srcId="{AB50B8D3-471D-49E9-88D2-4405444BD8B6}" destId="{636EECE3-535C-47CF-8C52-F42A99A01451}" srcOrd="0" destOrd="0" presId="urn:microsoft.com/office/officeart/2005/8/layout/orgChart1"/>
    <dgm:cxn modelId="{0EF27A07-BA9D-4A61-A778-9EEC65202F40}" type="presParOf" srcId="{636EECE3-535C-47CF-8C52-F42A99A01451}" destId="{BE00522D-9FF1-4916-9562-822941533542}" srcOrd="0" destOrd="0" presId="urn:microsoft.com/office/officeart/2005/8/layout/orgChart1"/>
    <dgm:cxn modelId="{CFC8E3EE-2B57-4E5B-BB9A-8317E9D48BE7}" type="presParOf" srcId="{636EECE3-535C-47CF-8C52-F42A99A01451}" destId="{8EFED81F-510F-4E93-9FFF-280AF4B6BCBE}" srcOrd="1" destOrd="0" presId="urn:microsoft.com/office/officeart/2005/8/layout/orgChart1"/>
    <dgm:cxn modelId="{49FF3EA2-758B-4CD3-8798-700F93808F6F}" type="presParOf" srcId="{AB50B8D3-471D-49E9-88D2-4405444BD8B6}" destId="{B337F0B2-36CD-473C-9C97-CDF0C68C95F2}" srcOrd="1" destOrd="0" presId="urn:microsoft.com/office/officeart/2005/8/layout/orgChart1"/>
    <dgm:cxn modelId="{96E3B350-203D-4686-B421-6536C99B5D3D}" type="presParOf" srcId="{B337F0B2-36CD-473C-9C97-CDF0C68C95F2}" destId="{5EA4B5F3-C67B-4BAF-B9C9-5249CB591132}" srcOrd="0" destOrd="0" presId="urn:microsoft.com/office/officeart/2005/8/layout/orgChart1"/>
    <dgm:cxn modelId="{649B1BAD-43A7-4B94-AE00-8088C925B7B4}" type="presParOf" srcId="{B337F0B2-36CD-473C-9C97-CDF0C68C95F2}" destId="{76E2EA83-56A0-429C-8172-D761FA02F00C}" srcOrd="1" destOrd="0" presId="urn:microsoft.com/office/officeart/2005/8/layout/orgChart1"/>
    <dgm:cxn modelId="{C5774530-5621-42AA-AE25-73226B338BF0}" type="presParOf" srcId="{76E2EA83-56A0-429C-8172-D761FA02F00C}" destId="{B2E9B352-ABEF-40AA-9DD6-4D9B47A774C5}" srcOrd="0" destOrd="0" presId="urn:microsoft.com/office/officeart/2005/8/layout/orgChart1"/>
    <dgm:cxn modelId="{1C586430-2EFD-465B-8F0F-5363FC0EFA2F}" type="presParOf" srcId="{B2E9B352-ABEF-40AA-9DD6-4D9B47A774C5}" destId="{66DC16C2-72F7-4167-922C-1AFF0B2D860E}" srcOrd="0" destOrd="0" presId="urn:microsoft.com/office/officeart/2005/8/layout/orgChart1"/>
    <dgm:cxn modelId="{57D66BAA-8FA4-49E6-B3EA-C8CF3BB8B04E}" type="presParOf" srcId="{B2E9B352-ABEF-40AA-9DD6-4D9B47A774C5}" destId="{9C9254B1-8FD1-466C-AA89-A503E47E481B}" srcOrd="1" destOrd="0" presId="urn:microsoft.com/office/officeart/2005/8/layout/orgChart1"/>
    <dgm:cxn modelId="{359DC4F1-F665-418B-A917-AC909A93E402}" type="presParOf" srcId="{76E2EA83-56A0-429C-8172-D761FA02F00C}" destId="{93A6447A-735E-410C-8D8B-5FEFDEE4E1D0}" srcOrd="1" destOrd="0" presId="urn:microsoft.com/office/officeart/2005/8/layout/orgChart1"/>
    <dgm:cxn modelId="{D53BAFCE-7F11-4C5A-87A8-F9B6C92B896A}" type="presParOf" srcId="{93A6447A-735E-410C-8D8B-5FEFDEE4E1D0}" destId="{CF7E93B2-2FA1-40E5-933B-9C1747ECBC42}" srcOrd="0" destOrd="0" presId="urn:microsoft.com/office/officeart/2005/8/layout/orgChart1"/>
    <dgm:cxn modelId="{191D4B34-EED0-4487-8970-C928AEF944D0}" type="presParOf" srcId="{93A6447A-735E-410C-8D8B-5FEFDEE4E1D0}" destId="{AA3107AD-69D8-4C53-AAA5-CBD6D67F47C8}" srcOrd="1" destOrd="0" presId="urn:microsoft.com/office/officeart/2005/8/layout/orgChart1"/>
    <dgm:cxn modelId="{F782B33F-B063-4A8F-A8A7-E8A8EA0B0DB0}" type="presParOf" srcId="{AA3107AD-69D8-4C53-AAA5-CBD6D67F47C8}" destId="{BFC9A263-3DC0-49F0-AE9B-B81B2BA44E12}" srcOrd="0" destOrd="0" presId="urn:microsoft.com/office/officeart/2005/8/layout/orgChart1"/>
    <dgm:cxn modelId="{6082F0EA-6767-4473-89DC-AC44B7B0F076}" type="presParOf" srcId="{BFC9A263-3DC0-49F0-AE9B-B81B2BA44E12}" destId="{1DBDCF47-3AB1-4DE0-ABCF-8D389938F9CE}" srcOrd="0" destOrd="0" presId="urn:microsoft.com/office/officeart/2005/8/layout/orgChart1"/>
    <dgm:cxn modelId="{BE88FFC2-521C-4977-994F-82DB3C193E4C}" type="presParOf" srcId="{BFC9A263-3DC0-49F0-AE9B-B81B2BA44E12}" destId="{3E807491-8C1D-432C-83E9-6B41347B5725}" srcOrd="1" destOrd="0" presId="urn:microsoft.com/office/officeart/2005/8/layout/orgChart1"/>
    <dgm:cxn modelId="{62BA08E6-FEC2-46CB-89DA-4AE6634EA7E0}" type="presParOf" srcId="{AA3107AD-69D8-4C53-AAA5-CBD6D67F47C8}" destId="{2A8DAA13-4DC5-4D89-82FC-A068BD57CE13}" srcOrd="1" destOrd="0" presId="urn:microsoft.com/office/officeart/2005/8/layout/orgChart1"/>
    <dgm:cxn modelId="{57712998-B068-4E75-B566-B5B4322E6F7F}" type="presParOf" srcId="{AA3107AD-69D8-4C53-AAA5-CBD6D67F47C8}" destId="{4A7ED478-3D0F-4C51-8522-AD16B1E41D4A}" srcOrd="2" destOrd="0" presId="urn:microsoft.com/office/officeart/2005/8/layout/orgChart1"/>
    <dgm:cxn modelId="{11885A6A-2856-413A-888C-4DEBE5D35C3B}" type="presParOf" srcId="{76E2EA83-56A0-429C-8172-D761FA02F00C}" destId="{895F67B8-FCDA-49DD-BEAF-32D65B8DA227}" srcOrd="2" destOrd="0" presId="urn:microsoft.com/office/officeart/2005/8/layout/orgChart1"/>
    <dgm:cxn modelId="{23C7B389-E298-4F22-B864-867583FA6C63}" type="presParOf" srcId="{B337F0B2-36CD-473C-9C97-CDF0C68C95F2}" destId="{8749D364-420F-4C2E-B646-D9CF75FD3293}" srcOrd="2" destOrd="0" presId="urn:microsoft.com/office/officeart/2005/8/layout/orgChart1"/>
    <dgm:cxn modelId="{74441B4F-F7E2-4746-B941-35142429E762}" type="presParOf" srcId="{B337F0B2-36CD-473C-9C97-CDF0C68C95F2}" destId="{02568485-5194-4441-A13B-4B3E66E0FC21}" srcOrd="3" destOrd="0" presId="urn:microsoft.com/office/officeart/2005/8/layout/orgChart1"/>
    <dgm:cxn modelId="{9E51DC93-F15A-4906-B830-BD8A4CC109DC}" type="presParOf" srcId="{02568485-5194-4441-A13B-4B3E66E0FC21}" destId="{9E0B02D5-D1DF-4662-92B3-AF0D5CEC823F}" srcOrd="0" destOrd="0" presId="urn:microsoft.com/office/officeart/2005/8/layout/orgChart1"/>
    <dgm:cxn modelId="{5AF58371-F9E2-455E-8917-1880CDACDA6A}" type="presParOf" srcId="{9E0B02D5-D1DF-4662-92B3-AF0D5CEC823F}" destId="{8C0431F8-95E1-4F47-9FA3-11320B04719C}" srcOrd="0" destOrd="0" presId="urn:microsoft.com/office/officeart/2005/8/layout/orgChart1"/>
    <dgm:cxn modelId="{F6CA5C28-DB3D-4BC6-B12D-856E86853ED9}" type="presParOf" srcId="{9E0B02D5-D1DF-4662-92B3-AF0D5CEC823F}" destId="{2992D611-7AC7-41CF-ADA7-E7F2A299ECBE}" srcOrd="1" destOrd="0" presId="urn:microsoft.com/office/officeart/2005/8/layout/orgChart1"/>
    <dgm:cxn modelId="{6BC43CF8-A234-4C6C-AAB9-E03B0570087D}" type="presParOf" srcId="{02568485-5194-4441-A13B-4B3E66E0FC21}" destId="{0B8C4004-1B72-44E3-9D67-EE9E587432D9}" srcOrd="1" destOrd="0" presId="urn:microsoft.com/office/officeart/2005/8/layout/orgChart1"/>
    <dgm:cxn modelId="{DEF55B20-E0F8-4919-AF50-43574F013436}" type="presParOf" srcId="{0B8C4004-1B72-44E3-9D67-EE9E587432D9}" destId="{DDCD5094-C20C-48D0-993D-E2D77C8A78F1}" srcOrd="0" destOrd="0" presId="urn:microsoft.com/office/officeart/2005/8/layout/orgChart1"/>
    <dgm:cxn modelId="{0F3200FF-8FE8-4408-B7BA-BE2186E00854}" type="presParOf" srcId="{0B8C4004-1B72-44E3-9D67-EE9E587432D9}" destId="{0FA12BF0-F8E7-43B3-BFC1-FCB5224C44EA}" srcOrd="1" destOrd="0" presId="urn:microsoft.com/office/officeart/2005/8/layout/orgChart1"/>
    <dgm:cxn modelId="{6CB70D0A-5B2E-466A-A151-0F1D46FD75FD}" type="presParOf" srcId="{0FA12BF0-F8E7-43B3-BFC1-FCB5224C44EA}" destId="{DCD83E4B-94D3-470A-9C74-61FE3CC9DE69}" srcOrd="0" destOrd="0" presId="urn:microsoft.com/office/officeart/2005/8/layout/orgChart1"/>
    <dgm:cxn modelId="{A20F8203-23AC-4759-9849-60A61829E78F}" type="presParOf" srcId="{DCD83E4B-94D3-470A-9C74-61FE3CC9DE69}" destId="{8B5AD1B8-BAA0-47E2-9C11-6975285AFF34}" srcOrd="0" destOrd="0" presId="urn:microsoft.com/office/officeart/2005/8/layout/orgChart1"/>
    <dgm:cxn modelId="{8E732E84-8A64-4BE8-8EE5-B7089CF9C37A}" type="presParOf" srcId="{DCD83E4B-94D3-470A-9C74-61FE3CC9DE69}" destId="{AAF93FA9-38C3-4CB9-B184-544EFAF60114}" srcOrd="1" destOrd="0" presId="urn:microsoft.com/office/officeart/2005/8/layout/orgChart1"/>
    <dgm:cxn modelId="{A728FA57-CBF7-4863-A93A-9110EDA7D1C0}" type="presParOf" srcId="{0FA12BF0-F8E7-43B3-BFC1-FCB5224C44EA}" destId="{5190F6CD-C392-4142-8DD5-960FB70E0990}" srcOrd="1" destOrd="0" presId="urn:microsoft.com/office/officeart/2005/8/layout/orgChart1"/>
    <dgm:cxn modelId="{DD073E3C-F90D-4C52-9996-B0069C35DB26}" type="presParOf" srcId="{0FA12BF0-F8E7-43B3-BFC1-FCB5224C44EA}" destId="{AD9F7BAD-E464-4734-A9F0-9D47FF44788A}" srcOrd="2" destOrd="0" presId="urn:microsoft.com/office/officeart/2005/8/layout/orgChart1"/>
    <dgm:cxn modelId="{92AA7C66-7D73-4A4A-8773-7DF101940093}" type="presParOf" srcId="{02568485-5194-4441-A13B-4B3E66E0FC21}" destId="{92536D82-891D-4252-AAAD-6EC990D79AD4}" srcOrd="2" destOrd="0" presId="urn:microsoft.com/office/officeart/2005/8/layout/orgChart1"/>
    <dgm:cxn modelId="{DF0DDD52-0F53-4606-AE24-CE577F9334A0}" type="presParOf" srcId="{B337F0B2-36CD-473C-9C97-CDF0C68C95F2}" destId="{CC24AE74-62C6-4C0A-9DE5-F4B8612057C4}" srcOrd="4" destOrd="0" presId="urn:microsoft.com/office/officeart/2005/8/layout/orgChart1"/>
    <dgm:cxn modelId="{B25BD494-D10D-4287-87AC-8AF6B162849C}" type="presParOf" srcId="{B337F0B2-36CD-473C-9C97-CDF0C68C95F2}" destId="{B37A1233-2EF1-4BD4-8C35-60FB68F2300B}" srcOrd="5" destOrd="0" presId="urn:microsoft.com/office/officeart/2005/8/layout/orgChart1"/>
    <dgm:cxn modelId="{1571FCA9-01FA-43E0-8CDD-FEDA7F539FEE}" type="presParOf" srcId="{B37A1233-2EF1-4BD4-8C35-60FB68F2300B}" destId="{1B5F5503-CCCB-48C7-8AD9-08466E1BDFBE}" srcOrd="0" destOrd="0" presId="urn:microsoft.com/office/officeart/2005/8/layout/orgChart1"/>
    <dgm:cxn modelId="{A4750840-20DA-487B-A830-705D6CC7976A}" type="presParOf" srcId="{1B5F5503-CCCB-48C7-8AD9-08466E1BDFBE}" destId="{ECD98906-326C-4B6D-9A5C-8996BFDAF7C7}" srcOrd="0" destOrd="0" presId="urn:microsoft.com/office/officeart/2005/8/layout/orgChart1"/>
    <dgm:cxn modelId="{4990E054-4DB7-4EC2-9E3E-B3F2F90F7411}" type="presParOf" srcId="{1B5F5503-CCCB-48C7-8AD9-08466E1BDFBE}" destId="{091B9688-3BF5-46A4-9492-A165A955DD2A}" srcOrd="1" destOrd="0" presId="urn:microsoft.com/office/officeart/2005/8/layout/orgChart1"/>
    <dgm:cxn modelId="{0A76902A-78D0-4A4C-93F1-A965C9C309AB}" type="presParOf" srcId="{B37A1233-2EF1-4BD4-8C35-60FB68F2300B}" destId="{5AD0E4C8-1B0E-46C9-9AE9-FEC895B21A58}" srcOrd="1" destOrd="0" presId="urn:microsoft.com/office/officeart/2005/8/layout/orgChart1"/>
    <dgm:cxn modelId="{73ABC8D2-C3AE-4788-8366-F7ADD041B4BA}" type="presParOf" srcId="{5AD0E4C8-1B0E-46C9-9AE9-FEC895B21A58}" destId="{3A379AD2-672D-4D11-A67F-E8DBBAE683E5}" srcOrd="0" destOrd="0" presId="urn:microsoft.com/office/officeart/2005/8/layout/orgChart1"/>
    <dgm:cxn modelId="{220DE9E1-9DCC-4E21-AB6A-C7FCC5C270BB}" type="presParOf" srcId="{5AD0E4C8-1B0E-46C9-9AE9-FEC895B21A58}" destId="{D1B0695D-18FF-4ED7-852B-70C402097468}" srcOrd="1" destOrd="0" presId="urn:microsoft.com/office/officeart/2005/8/layout/orgChart1"/>
    <dgm:cxn modelId="{ECC8346D-17BB-447D-9911-1ED3479AE532}" type="presParOf" srcId="{D1B0695D-18FF-4ED7-852B-70C402097468}" destId="{E8290EC2-F363-4222-96A4-7F9DDF42E421}" srcOrd="0" destOrd="0" presId="urn:microsoft.com/office/officeart/2005/8/layout/orgChart1"/>
    <dgm:cxn modelId="{DB8415F5-157B-4DF8-91CA-1957D7B2DA5F}" type="presParOf" srcId="{E8290EC2-F363-4222-96A4-7F9DDF42E421}" destId="{F3C18466-A9D2-42AF-B7C8-B8E090464B75}" srcOrd="0" destOrd="0" presId="urn:microsoft.com/office/officeart/2005/8/layout/orgChart1"/>
    <dgm:cxn modelId="{C6E07CE5-E69F-4FF8-BDC1-F3BEBB1D4F49}" type="presParOf" srcId="{E8290EC2-F363-4222-96A4-7F9DDF42E421}" destId="{6AFC003D-E528-4BA2-9011-2A8DA3D8902D}" srcOrd="1" destOrd="0" presId="urn:microsoft.com/office/officeart/2005/8/layout/orgChart1"/>
    <dgm:cxn modelId="{8B93C302-4B84-48FA-8307-E27A3D21CF48}" type="presParOf" srcId="{D1B0695D-18FF-4ED7-852B-70C402097468}" destId="{65EEEBEE-8475-4664-95A1-7881293DC631}" srcOrd="1" destOrd="0" presId="urn:microsoft.com/office/officeart/2005/8/layout/orgChart1"/>
    <dgm:cxn modelId="{B1F35A4F-63B2-4B10-8DC2-1E9AAA1F13AA}" type="presParOf" srcId="{D1B0695D-18FF-4ED7-852B-70C402097468}" destId="{A5BB50E1-25B3-43A3-ABEC-DA3D102DBC9E}" srcOrd="2" destOrd="0" presId="urn:microsoft.com/office/officeart/2005/8/layout/orgChart1"/>
    <dgm:cxn modelId="{3E58C219-B20D-499A-B8ED-D690555B2A54}" type="presParOf" srcId="{B37A1233-2EF1-4BD4-8C35-60FB68F2300B}" destId="{36CD4777-D17B-4DAB-A60F-24D113A91C53}" srcOrd="2" destOrd="0" presId="urn:microsoft.com/office/officeart/2005/8/layout/orgChart1"/>
    <dgm:cxn modelId="{FA3E6AA5-E06F-4DFA-B817-10DCF9BAD75C}" type="presParOf" srcId="{B337F0B2-36CD-473C-9C97-CDF0C68C95F2}" destId="{CE6924F3-CD2E-4D6A-997B-049BF8D54873}" srcOrd="6" destOrd="0" presId="urn:microsoft.com/office/officeart/2005/8/layout/orgChart1"/>
    <dgm:cxn modelId="{83220A5F-9010-4853-B122-FE55AED57FDC}" type="presParOf" srcId="{B337F0B2-36CD-473C-9C97-CDF0C68C95F2}" destId="{415F9EEF-12D2-430A-9FD9-A9DE367FF048}" srcOrd="7" destOrd="0" presId="urn:microsoft.com/office/officeart/2005/8/layout/orgChart1"/>
    <dgm:cxn modelId="{BDCF5C03-87B3-41CC-B840-218A17147F2E}" type="presParOf" srcId="{415F9EEF-12D2-430A-9FD9-A9DE367FF048}" destId="{D0F0E14E-205B-4394-8997-5F44DD472A01}" srcOrd="0" destOrd="0" presId="urn:microsoft.com/office/officeart/2005/8/layout/orgChart1"/>
    <dgm:cxn modelId="{C4FE282A-53E4-48C5-AAAC-1EDC1224A1DC}" type="presParOf" srcId="{D0F0E14E-205B-4394-8997-5F44DD472A01}" destId="{17D4A221-073A-4109-8E98-7688737E116F}" srcOrd="0" destOrd="0" presId="urn:microsoft.com/office/officeart/2005/8/layout/orgChart1"/>
    <dgm:cxn modelId="{9D5C71F2-E60F-45A0-9F3D-8D3C56FA6B9C}" type="presParOf" srcId="{D0F0E14E-205B-4394-8997-5F44DD472A01}" destId="{25CA4FD1-FD47-4E28-9FD5-BCB7162B6C82}" srcOrd="1" destOrd="0" presId="urn:microsoft.com/office/officeart/2005/8/layout/orgChart1"/>
    <dgm:cxn modelId="{108DBBC4-02F7-4B58-B3C7-71A2A406D053}" type="presParOf" srcId="{415F9EEF-12D2-430A-9FD9-A9DE367FF048}" destId="{D4CBB915-21DB-4FA0-9400-D1241B05CD13}" srcOrd="1" destOrd="0" presId="urn:microsoft.com/office/officeart/2005/8/layout/orgChart1"/>
    <dgm:cxn modelId="{02A8304B-BB0B-4FA6-A677-8288D247D72D}" type="presParOf" srcId="{D4CBB915-21DB-4FA0-9400-D1241B05CD13}" destId="{B3E49811-8878-4D84-8FE5-A3A9C13934C7}" srcOrd="0" destOrd="0" presId="urn:microsoft.com/office/officeart/2005/8/layout/orgChart1"/>
    <dgm:cxn modelId="{66F4AA5B-2D86-4339-9F7F-DDBEF5D17C13}" type="presParOf" srcId="{D4CBB915-21DB-4FA0-9400-D1241B05CD13}" destId="{B1715E22-87AA-47DF-BDAD-A5A991ECA6FB}" srcOrd="1" destOrd="0" presId="urn:microsoft.com/office/officeart/2005/8/layout/orgChart1"/>
    <dgm:cxn modelId="{096CF5C5-1899-4717-B034-5C0ED59920FB}" type="presParOf" srcId="{B1715E22-87AA-47DF-BDAD-A5A991ECA6FB}" destId="{15475D4E-CDE9-47B1-897C-13E8FA6A4FFF}" srcOrd="0" destOrd="0" presId="urn:microsoft.com/office/officeart/2005/8/layout/orgChart1"/>
    <dgm:cxn modelId="{18375479-871A-4386-BB39-1CC94FE0E1AA}" type="presParOf" srcId="{15475D4E-CDE9-47B1-897C-13E8FA6A4FFF}" destId="{627A2C0C-6356-4737-9AF4-560988C29D03}" srcOrd="0" destOrd="0" presId="urn:microsoft.com/office/officeart/2005/8/layout/orgChart1"/>
    <dgm:cxn modelId="{03670A15-8359-49A8-B389-74E313AB4C70}" type="presParOf" srcId="{15475D4E-CDE9-47B1-897C-13E8FA6A4FFF}" destId="{6321E18F-8E2D-4715-BD1E-5C2AF82FB211}" srcOrd="1" destOrd="0" presId="urn:microsoft.com/office/officeart/2005/8/layout/orgChart1"/>
    <dgm:cxn modelId="{F8FAE90F-CC50-4AE5-A53A-F63E9C9269A3}" type="presParOf" srcId="{B1715E22-87AA-47DF-BDAD-A5A991ECA6FB}" destId="{741076DC-E8D4-4E9E-8848-1160BB64CDB0}" srcOrd="1" destOrd="0" presId="urn:microsoft.com/office/officeart/2005/8/layout/orgChart1"/>
    <dgm:cxn modelId="{5A5865A9-AFC4-4CDE-AECC-D9C3C03C41D3}" type="presParOf" srcId="{B1715E22-87AA-47DF-BDAD-A5A991ECA6FB}" destId="{FD60F49B-16EA-4E93-A4BC-24ACC0825432}" srcOrd="2" destOrd="0" presId="urn:microsoft.com/office/officeart/2005/8/layout/orgChart1"/>
    <dgm:cxn modelId="{16DAEC55-DA08-46B8-8921-23199EDE5350}" type="presParOf" srcId="{415F9EEF-12D2-430A-9FD9-A9DE367FF048}" destId="{65057247-D0C7-4ED1-8E1B-234B4E9D0228}" srcOrd="2" destOrd="0" presId="urn:microsoft.com/office/officeart/2005/8/layout/orgChart1"/>
    <dgm:cxn modelId="{61AEEA4F-306A-4FB3-9B3A-7D34A7E0F3E7}" type="presParOf" srcId="{AB50B8D3-471D-49E9-88D2-4405444BD8B6}" destId="{34481D75-5894-44CE-B27C-05A20A0B55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D300FB-41EB-48A0-A9B4-2C2D32BA991E}" type="doc">
      <dgm:prSet loTypeId="urn:microsoft.com/office/officeart/2005/8/layout/orgChart1" loCatId="hierarchy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2F505C68-83C3-4E4F-A336-75B26F82166E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ΑΘΗΝΩΝ</a:t>
          </a:r>
        </a:p>
      </dgm:t>
    </dgm:pt>
    <dgm:pt modelId="{A025786D-A91D-4F45-AC0D-2993AA139398}" type="parTrans" cxnId="{9D9903CB-1D12-441A-BEC2-D0274D482AEF}">
      <dgm:prSet/>
      <dgm:spPr/>
      <dgm:t>
        <a:bodyPr/>
        <a:lstStyle/>
        <a:p>
          <a:endParaRPr lang="el-GR"/>
        </a:p>
      </dgm:t>
    </dgm:pt>
    <dgm:pt modelId="{0BF4620F-3861-43CD-85A5-7F88D01D78A8}" type="sibTrans" cxnId="{9D9903CB-1D12-441A-BEC2-D0274D482AEF}">
      <dgm:prSet/>
      <dgm:spPr/>
      <dgm:t>
        <a:bodyPr/>
        <a:lstStyle/>
        <a:p>
          <a:endParaRPr lang="el-GR"/>
        </a:p>
      </dgm:t>
    </dgm:pt>
    <dgm:pt modelId="{66DE32CC-5E46-4304-BA03-D2126F755CB5}">
      <dgm:prSet phldrT="[Κείμενο]" custT="1"/>
      <dgm:spPr/>
      <dgm:t>
        <a:bodyPr/>
        <a:lstStyle/>
        <a:p>
          <a:r>
            <a:rPr lang="el-GR" sz="1000" b="1" dirty="0">
              <a:latin typeface="Franklin Gothic Medium" pitchFamily="34" charset="0"/>
              <a:cs typeface="Arial" pitchFamily="34" charset="0"/>
            </a:rPr>
            <a:t>ΠΕΙΡΑΙΩΣ</a:t>
          </a:r>
        </a:p>
      </dgm:t>
    </dgm:pt>
    <dgm:pt modelId="{6A3E6A91-98A4-4BC7-A00A-853D29465847}" type="parTrans" cxnId="{724FDAE5-DF34-42A2-8B12-43E98D8F411A}">
      <dgm:prSet/>
      <dgm:spPr/>
      <dgm:t>
        <a:bodyPr/>
        <a:lstStyle/>
        <a:p>
          <a:endParaRPr lang="el-GR"/>
        </a:p>
      </dgm:t>
    </dgm:pt>
    <dgm:pt modelId="{FC08D969-7877-4F00-BDED-2C684E3772BE}" type="sibTrans" cxnId="{724FDAE5-DF34-42A2-8B12-43E98D8F411A}">
      <dgm:prSet/>
      <dgm:spPr/>
      <dgm:t>
        <a:bodyPr/>
        <a:lstStyle/>
        <a:p>
          <a:endParaRPr lang="el-GR"/>
        </a:p>
      </dgm:t>
    </dgm:pt>
    <dgm:pt modelId="{AF12E93C-0F61-4219-AA2C-487CC938C164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</dgm:t>
    </dgm:pt>
    <dgm:pt modelId="{DD9FC0D6-EFEA-451C-B165-59C2BD925261}" type="parTrans" cxnId="{B9C8019D-528E-4AD3-AC85-6365901E0947}">
      <dgm:prSet/>
      <dgm:spPr/>
      <dgm:t>
        <a:bodyPr/>
        <a:lstStyle/>
        <a:p>
          <a:endParaRPr lang="el-GR"/>
        </a:p>
      </dgm:t>
    </dgm:pt>
    <dgm:pt modelId="{526DBC67-B409-48FB-B451-0EFF0A7FAC0E}" type="sibTrans" cxnId="{B9C8019D-528E-4AD3-AC85-6365901E0947}">
      <dgm:prSet/>
      <dgm:spPr/>
      <dgm:t>
        <a:bodyPr/>
        <a:lstStyle/>
        <a:p>
          <a:endParaRPr lang="el-GR"/>
        </a:p>
      </dgm:t>
    </dgm:pt>
    <dgm:pt modelId="{F1F86EF2-087D-4FD8-96CC-5008F55D1E98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ο  ΕΛ.ΚΕ. ΑΤΤΙΚΗΣ</a:t>
          </a:r>
          <a:endParaRPr lang="el-GR" sz="1000" b="1" dirty="0">
            <a:latin typeface="Franklin Gothic Medium" pitchFamily="34" charset="0"/>
            <a:cs typeface="Arial" pitchFamily="34" charset="0"/>
          </a:endParaRPr>
        </a:p>
      </dgm:t>
    </dgm:pt>
    <dgm:pt modelId="{213A32B3-D725-4F28-94C9-F4AD77A8865C}" type="parTrans" cxnId="{4BD74C58-CCA7-4FF6-BCC1-0DDC119633D0}">
      <dgm:prSet/>
      <dgm:spPr/>
      <dgm:t>
        <a:bodyPr/>
        <a:lstStyle/>
        <a:p>
          <a:endParaRPr lang="el-GR"/>
        </a:p>
      </dgm:t>
    </dgm:pt>
    <dgm:pt modelId="{1F532F11-F415-4E71-B096-DFFA767A1BB7}" type="sibTrans" cxnId="{4BD74C58-CCA7-4FF6-BCC1-0DDC119633D0}">
      <dgm:prSet/>
      <dgm:spPr/>
      <dgm:t>
        <a:bodyPr/>
        <a:lstStyle/>
        <a:p>
          <a:endParaRPr lang="el-GR"/>
        </a:p>
      </dgm:t>
    </dgm:pt>
    <dgm:pt modelId="{4718170D-BFF3-4668-93F6-17CB9C06685B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1ο  ΕΛ.ΚΕ. ΑΤΤΙΚΗΣ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2ο  ΕΛ.ΚΕ. ΑΤΤΙΚΗΣ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3ο  ΕΛ.ΚΕ. ΑΤΤΙΚΗΣ</a:t>
          </a:r>
        </a:p>
      </dgm:t>
    </dgm:pt>
    <dgm:pt modelId="{6D89CF9A-9309-4FB6-BFC9-196E9006A451}" type="sibTrans" cxnId="{27808EB9-DA0C-4CCC-8052-F5C437B76137}">
      <dgm:prSet/>
      <dgm:spPr/>
      <dgm:t>
        <a:bodyPr/>
        <a:lstStyle/>
        <a:p>
          <a:endParaRPr lang="el-GR"/>
        </a:p>
      </dgm:t>
    </dgm:pt>
    <dgm:pt modelId="{0B66229D-B70F-4F87-937E-6AA2A0DD285A}" type="parTrans" cxnId="{27808EB9-DA0C-4CCC-8052-F5C437B76137}">
      <dgm:prSet/>
      <dgm:spPr/>
      <dgm:t>
        <a:bodyPr/>
        <a:lstStyle/>
        <a:p>
          <a:endParaRPr lang="el-GR"/>
        </a:p>
      </dgm:t>
    </dgm:pt>
    <dgm:pt modelId="{F5326895-2DE5-41A7-8A1C-4EC1B1C410C5}">
      <dgm:prSet phldrT="[Κείμενο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ΠΙΝΑΚΑΣ </a:t>
          </a:r>
          <a:r>
            <a:rPr lang="el-GR" sz="1200" b="1" u="sng" dirty="0">
              <a:latin typeface="Franklin Gothic Medium" pitchFamily="34" charset="0"/>
              <a:cs typeface="Arial" pitchFamily="34" charset="0"/>
            </a:rPr>
            <a:t>ΦΟΡΟΛΟΓΙΚΩΝ ΠΕΡΙΦΕΡΕΙΩΝ </a:t>
          </a:r>
          <a:endParaRPr lang="en-US" sz="1200" b="1" u="sng" dirty="0">
            <a:latin typeface="Franklin Gothic Medium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ΚΑΙ ΤΩΝ </a:t>
          </a:r>
          <a:r>
            <a:rPr lang="el-GR" sz="1200" b="1" u="sng" dirty="0">
              <a:latin typeface="Franklin Gothic Medium" pitchFamily="34" charset="0"/>
              <a:cs typeface="Arial" pitchFamily="34" charset="0"/>
            </a:rPr>
            <a:t>ΕΛΕΓΚΤΙΚΩΝ ΚΕΝΤΡΩΝ (ΕΛ.ΚΕ.) </a:t>
          </a:r>
          <a:r>
            <a:rPr lang="el-GR" sz="1200" b="1" u="none" dirty="0">
              <a:latin typeface="Franklin Gothic Medium" pitchFamily="34" charset="0"/>
              <a:cs typeface="Arial" pitchFamily="34" charset="0"/>
            </a:rPr>
            <a:t>ΠΟΥ ΥΠΑΓΟΝΤΑΙ ΣΕ ΑΥΤΕΣ</a:t>
          </a:r>
        </a:p>
      </dgm:t>
    </dgm:pt>
    <dgm:pt modelId="{1BBC055A-5AC7-491A-995C-8E1767201B34}" type="sibTrans" cxnId="{C654B7D6-109D-45B8-8D3E-9CA423ED00C5}">
      <dgm:prSet/>
      <dgm:spPr/>
      <dgm:t>
        <a:bodyPr/>
        <a:lstStyle/>
        <a:p>
          <a:endParaRPr lang="el-GR"/>
        </a:p>
      </dgm:t>
    </dgm:pt>
    <dgm:pt modelId="{39108CC2-F37A-49FC-B3CD-FBC47836B9E2}" type="parTrans" cxnId="{C654B7D6-109D-45B8-8D3E-9CA423ED00C5}">
      <dgm:prSet/>
      <dgm:spPr/>
      <dgm:t>
        <a:bodyPr/>
        <a:lstStyle/>
        <a:p>
          <a:endParaRPr lang="el-GR"/>
        </a:p>
      </dgm:t>
    </dgm:pt>
    <dgm:pt modelId="{A9F747B0-E994-4A07-9444-BBA6C60914B2}">
      <dgm:prSet custT="1"/>
      <dgm:spPr/>
      <dgm:t>
        <a:bodyPr anchor="t"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1000" b="1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1000" b="1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ΘΕΣΣΑΛΟΝΙΚΗΣ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dirty="0">
              <a:latin typeface="Franklin Gothic Medium" pitchFamily="34" charset="0"/>
              <a:cs typeface="Arial" pitchFamily="34" charset="0"/>
            </a:rPr>
            <a:t> </a:t>
          </a:r>
          <a:endParaRPr lang="el-GR" sz="1000" b="0" u="none" dirty="0">
            <a:latin typeface="Arial" pitchFamily="34" charset="0"/>
            <a:cs typeface="Arial" pitchFamily="34" charset="0"/>
          </a:endParaRPr>
        </a:p>
        <a:p>
          <a:pPr algn="l">
            <a:lnSpc>
              <a:spcPct val="90000"/>
            </a:lnSpc>
            <a:spcAft>
              <a:spcPct val="35000"/>
            </a:spcAft>
          </a:pPr>
          <a:endParaRPr lang="el-GR" sz="700" b="1" dirty="0">
            <a:latin typeface="Arial" pitchFamily="34" charset="0"/>
            <a:cs typeface="Arial" pitchFamily="34" charset="0"/>
          </a:endParaRPr>
        </a:p>
      </dgm:t>
    </dgm:pt>
    <dgm:pt modelId="{27D4A60E-2A81-4950-88FC-7C367C76AB87}" type="parTrans" cxnId="{F50116E8-1901-4784-8156-F8C56CC289AA}">
      <dgm:prSet/>
      <dgm:spPr/>
      <dgm:t>
        <a:bodyPr/>
        <a:lstStyle/>
        <a:p>
          <a:endParaRPr lang="el-GR"/>
        </a:p>
      </dgm:t>
    </dgm:pt>
    <dgm:pt modelId="{DEB905F4-B845-476C-B52E-8C5243FF6083}" type="sibTrans" cxnId="{F50116E8-1901-4784-8156-F8C56CC289AA}">
      <dgm:prSet/>
      <dgm:spPr/>
      <dgm:t>
        <a:bodyPr/>
        <a:lstStyle/>
        <a:p>
          <a:endParaRPr lang="el-GR"/>
        </a:p>
      </dgm:t>
    </dgm:pt>
    <dgm:pt modelId="{AECB94E0-2F92-4491-8C70-E1A1745CB3B1}" type="pres">
      <dgm:prSet presAssocID="{E5D300FB-41EB-48A0-A9B4-2C2D32BA99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4773631-5E01-48BA-A30B-064F167F190A}" type="pres">
      <dgm:prSet presAssocID="{F5326895-2DE5-41A7-8A1C-4EC1B1C410C5}" presName="hierRoot1" presStyleCnt="0">
        <dgm:presLayoutVars>
          <dgm:hierBranch val="init"/>
        </dgm:presLayoutVars>
      </dgm:prSet>
      <dgm:spPr/>
    </dgm:pt>
    <dgm:pt modelId="{33B2A045-B490-4729-9590-465E5625D72B}" type="pres">
      <dgm:prSet presAssocID="{F5326895-2DE5-41A7-8A1C-4EC1B1C410C5}" presName="rootComposite1" presStyleCnt="0"/>
      <dgm:spPr/>
    </dgm:pt>
    <dgm:pt modelId="{16965429-0E61-480B-987E-1D86C1638D2A}" type="pres">
      <dgm:prSet presAssocID="{F5326895-2DE5-41A7-8A1C-4EC1B1C410C5}" presName="rootText1" presStyleLbl="node0" presStyleIdx="0" presStyleCnt="1" custScaleX="169000" custScaleY="76236">
        <dgm:presLayoutVars>
          <dgm:chPref val="3"/>
        </dgm:presLayoutVars>
      </dgm:prSet>
      <dgm:spPr/>
    </dgm:pt>
    <dgm:pt modelId="{65A3552D-5FBD-4D07-8D67-1B640D942DD6}" type="pres">
      <dgm:prSet presAssocID="{F5326895-2DE5-41A7-8A1C-4EC1B1C410C5}" presName="rootConnector1" presStyleLbl="node1" presStyleIdx="0" presStyleCnt="0"/>
      <dgm:spPr/>
    </dgm:pt>
    <dgm:pt modelId="{9CDC2627-3DA2-4C9E-9AEA-FB34D7181719}" type="pres">
      <dgm:prSet presAssocID="{F5326895-2DE5-41A7-8A1C-4EC1B1C410C5}" presName="hierChild2" presStyleCnt="0"/>
      <dgm:spPr/>
    </dgm:pt>
    <dgm:pt modelId="{3619AD97-3777-4E12-9E74-59647A019EF5}" type="pres">
      <dgm:prSet presAssocID="{A025786D-A91D-4F45-AC0D-2993AA139398}" presName="Name37" presStyleLbl="parChTrans1D2" presStyleIdx="0" presStyleCnt="3"/>
      <dgm:spPr/>
    </dgm:pt>
    <dgm:pt modelId="{0EA50B7C-598B-4B5C-96F6-E24DFC8D961F}" type="pres">
      <dgm:prSet presAssocID="{2F505C68-83C3-4E4F-A336-75B26F82166E}" presName="hierRoot2" presStyleCnt="0">
        <dgm:presLayoutVars>
          <dgm:hierBranch val="init"/>
        </dgm:presLayoutVars>
      </dgm:prSet>
      <dgm:spPr/>
    </dgm:pt>
    <dgm:pt modelId="{28031FFC-F708-41D4-9A2B-0966371712D7}" type="pres">
      <dgm:prSet presAssocID="{2F505C68-83C3-4E4F-A336-75B26F82166E}" presName="rootComposite" presStyleCnt="0"/>
      <dgm:spPr/>
    </dgm:pt>
    <dgm:pt modelId="{6432E847-E247-452A-941F-F9C3A85EA9ED}" type="pres">
      <dgm:prSet presAssocID="{2F505C68-83C3-4E4F-A336-75B26F82166E}" presName="rootText" presStyleLbl="node2" presStyleIdx="0" presStyleCnt="3" custScaleX="72200" custScaleY="48780">
        <dgm:presLayoutVars>
          <dgm:chPref val="3"/>
        </dgm:presLayoutVars>
      </dgm:prSet>
      <dgm:spPr/>
    </dgm:pt>
    <dgm:pt modelId="{02C4CB16-1070-40A5-9EA8-8162A4144906}" type="pres">
      <dgm:prSet presAssocID="{2F505C68-83C3-4E4F-A336-75B26F82166E}" presName="rootConnector" presStyleLbl="node2" presStyleIdx="0" presStyleCnt="3"/>
      <dgm:spPr/>
    </dgm:pt>
    <dgm:pt modelId="{1060CC1C-378F-4234-8FCD-43A0BBAD93AB}" type="pres">
      <dgm:prSet presAssocID="{2F505C68-83C3-4E4F-A336-75B26F82166E}" presName="hierChild4" presStyleCnt="0"/>
      <dgm:spPr/>
    </dgm:pt>
    <dgm:pt modelId="{7604FBFB-322F-4E8C-B743-721B402E566C}" type="pres">
      <dgm:prSet presAssocID="{0B66229D-B70F-4F87-937E-6AA2A0DD285A}" presName="Name37" presStyleLbl="parChTrans1D3" presStyleIdx="0" presStyleCnt="3"/>
      <dgm:spPr/>
    </dgm:pt>
    <dgm:pt modelId="{1D9BAF6E-29DB-4052-908F-368B3E7E642E}" type="pres">
      <dgm:prSet presAssocID="{4718170D-BFF3-4668-93F6-17CB9C06685B}" presName="hierRoot2" presStyleCnt="0">
        <dgm:presLayoutVars>
          <dgm:hierBranch val="init"/>
        </dgm:presLayoutVars>
      </dgm:prSet>
      <dgm:spPr/>
    </dgm:pt>
    <dgm:pt modelId="{4A74D0D2-59BC-42D1-9B2D-4D6B6E4FC073}" type="pres">
      <dgm:prSet presAssocID="{4718170D-BFF3-4668-93F6-17CB9C06685B}" presName="rootComposite" presStyleCnt="0"/>
      <dgm:spPr/>
    </dgm:pt>
    <dgm:pt modelId="{8166B649-84EF-4164-899D-3F34A295618C}" type="pres">
      <dgm:prSet presAssocID="{4718170D-BFF3-4668-93F6-17CB9C06685B}" presName="rootText" presStyleLbl="node3" presStyleIdx="0" presStyleCnt="3" custScaleX="75174" custScaleY="31226">
        <dgm:presLayoutVars>
          <dgm:chPref val="3"/>
        </dgm:presLayoutVars>
      </dgm:prSet>
      <dgm:spPr/>
    </dgm:pt>
    <dgm:pt modelId="{1D041F4F-C943-4F04-9DF6-B493AB620F0D}" type="pres">
      <dgm:prSet presAssocID="{4718170D-BFF3-4668-93F6-17CB9C06685B}" presName="rootConnector" presStyleLbl="node3" presStyleIdx="0" presStyleCnt="3"/>
      <dgm:spPr/>
    </dgm:pt>
    <dgm:pt modelId="{4B9AAB38-A1E0-482A-BF42-CA81851B0F7A}" type="pres">
      <dgm:prSet presAssocID="{4718170D-BFF3-4668-93F6-17CB9C06685B}" presName="hierChild4" presStyleCnt="0"/>
      <dgm:spPr/>
    </dgm:pt>
    <dgm:pt modelId="{F257ECA8-738E-40B6-8F7D-406E419E13F8}" type="pres">
      <dgm:prSet presAssocID="{4718170D-BFF3-4668-93F6-17CB9C06685B}" presName="hierChild5" presStyleCnt="0"/>
      <dgm:spPr/>
    </dgm:pt>
    <dgm:pt modelId="{82474C79-958A-4506-AFC9-EE43480FC88B}" type="pres">
      <dgm:prSet presAssocID="{2F505C68-83C3-4E4F-A336-75B26F82166E}" presName="hierChild5" presStyleCnt="0"/>
      <dgm:spPr/>
    </dgm:pt>
    <dgm:pt modelId="{8D70816A-DA64-46FA-A06B-BAE08F5F9AA0}" type="pres">
      <dgm:prSet presAssocID="{6A3E6A91-98A4-4BC7-A00A-853D29465847}" presName="Name37" presStyleLbl="parChTrans1D2" presStyleIdx="1" presStyleCnt="3"/>
      <dgm:spPr/>
    </dgm:pt>
    <dgm:pt modelId="{B3096B78-47D3-4600-8779-4B7A888E0AE9}" type="pres">
      <dgm:prSet presAssocID="{66DE32CC-5E46-4304-BA03-D2126F755CB5}" presName="hierRoot2" presStyleCnt="0">
        <dgm:presLayoutVars>
          <dgm:hierBranch val="init"/>
        </dgm:presLayoutVars>
      </dgm:prSet>
      <dgm:spPr/>
    </dgm:pt>
    <dgm:pt modelId="{464D1404-5E5F-4903-9F7C-11F78013EA5E}" type="pres">
      <dgm:prSet presAssocID="{66DE32CC-5E46-4304-BA03-D2126F755CB5}" presName="rootComposite" presStyleCnt="0"/>
      <dgm:spPr/>
    </dgm:pt>
    <dgm:pt modelId="{310F42D8-76AC-448B-AAA6-CE960BB1C76E}" type="pres">
      <dgm:prSet presAssocID="{66DE32CC-5E46-4304-BA03-D2126F755CB5}" presName="rootText" presStyleLbl="node2" presStyleIdx="1" presStyleCnt="3" custScaleX="71884" custScaleY="48780">
        <dgm:presLayoutVars>
          <dgm:chPref val="3"/>
        </dgm:presLayoutVars>
      </dgm:prSet>
      <dgm:spPr/>
    </dgm:pt>
    <dgm:pt modelId="{338900C8-B0D8-42F8-B17D-B86C14677842}" type="pres">
      <dgm:prSet presAssocID="{66DE32CC-5E46-4304-BA03-D2126F755CB5}" presName="rootConnector" presStyleLbl="node2" presStyleIdx="1" presStyleCnt="3"/>
      <dgm:spPr/>
    </dgm:pt>
    <dgm:pt modelId="{2A026C21-AF7F-4629-842C-199626A65264}" type="pres">
      <dgm:prSet presAssocID="{66DE32CC-5E46-4304-BA03-D2126F755CB5}" presName="hierChild4" presStyleCnt="0"/>
      <dgm:spPr/>
    </dgm:pt>
    <dgm:pt modelId="{885E1B11-21BF-4553-B07C-4ADAC45D13D3}" type="pres">
      <dgm:prSet presAssocID="{213A32B3-D725-4F28-94C9-F4AD77A8865C}" presName="Name37" presStyleLbl="parChTrans1D3" presStyleIdx="1" presStyleCnt="3"/>
      <dgm:spPr/>
    </dgm:pt>
    <dgm:pt modelId="{F14F95FA-CD10-49D1-B765-82B7F90B1C4B}" type="pres">
      <dgm:prSet presAssocID="{F1F86EF2-087D-4FD8-96CC-5008F55D1E98}" presName="hierRoot2" presStyleCnt="0">
        <dgm:presLayoutVars>
          <dgm:hierBranch val="init"/>
        </dgm:presLayoutVars>
      </dgm:prSet>
      <dgm:spPr/>
    </dgm:pt>
    <dgm:pt modelId="{AFB09455-75F2-4CA7-968C-1DAEA1B5D92B}" type="pres">
      <dgm:prSet presAssocID="{F1F86EF2-087D-4FD8-96CC-5008F55D1E98}" presName="rootComposite" presStyleCnt="0"/>
      <dgm:spPr/>
    </dgm:pt>
    <dgm:pt modelId="{CB14C8F6-85E7-497A-9371-93D269A49E26}" type="pres">
      <dgm:prSet presAssocID="{F1F86EF2-087D-4FD8-96CC-5008F55D1E98}" presName="rootText" presStyleLbl="node3" presStyleIdx="1" presStyleCnt="3" custScaleX="59906" custScaleY="15502">
        <dgm:presLayoutVars>
          <dgm:chPref val="3"/>
        </dgm:presLayoutVars>
      </dgm:prSet>
      <dgm:spPr/>
    </dgm:pt>
    <dgm:pt modelId="{5CF4D629-9178-4786-882B-9BBE9B0CA232}" type="pres">
      <dgm:prSet presAssocID="{F1F86EF2-087D-4FD8-96CC-5008F55D1E98}" presName="rootConnector" presStyleLbl="node3" presStyleIdx="1" presStyleCnt="3"/>
      <dgm:spPr/>
    </dgm:pt>
    <dgm:pt modelId="{423B3A38-5832-4509-A059-A84A507EDDA9}" type="pres">
      <dgm:prSet presAssocID="{F1F86EF2-087D-4FD8-96CC-5008F55D1E98}" presName="hierChild4" presStyleCnt="0"/>
      <dgm:spPr/>
    </dgm:pt>
    <dgm:pt modelId="{3BA4BCBD-37D8-45CC-AD30-1F35F89F254E}" type="pres">
      <dgm:prSet presAssocID="{F1F86EF2-087D-4FD8-96CC-5008F55D1E98}" presName="hierChild5" presStyleCnt="0"/>
      <dgm:spPr/>
    </dgm:pt>
    <dgm:pt modelId="{F7631707-5C67-4D32-BBC0-87CEFEE4969C}" type="pres">
      <dgm:prSet presAssocID="{66DE32CC-5E46-4304-BA03-D2126F755CB5}" presName="hierChild5" presStyleCnt="0"/>
      <dgm:spPr/>
    </dgm:pt>
    <dgm:pt modelId="{3DABDB0A-675B-4906-A950-E450548E16B7}" type="pres">
      <dgm:prSet presAssocID="{DD9FC0D6-EFEA-451C-B165-59C2BD925261}" presName="Name37" presStyleLbl="parChTrans1D2" presStyleIdx="2" presStyleCnt="3"/>
      <dgm:spPr/>
    </dgm:pt>
    <dgm:pt modelId="{B3B24999-0B6D-40E2-9431-1912B9687AD5}" type="pres">
      <dgm:prSet presAssocID="{AF12E93C-0F61-4219-AA2C-487CC938C164}" presName="hierRoot2" presStyleCnt="0">
        <dgm:presLayoutVars>
          <dgm:hierBranch val="init"/>
        </dgm:presLayoutVars>
      </dgm:prSet>
      <dgm:spPr/>
    </dgm:pt>
    <dgm:pt modelId="{266F5C9A-A4B5-4705-AB1F-257F81602F50}" type="pres">
      <dgm:prSet presAssocID="{AF12E93C-0F61-4219-AA2C-487CC938C164}" presName="rootComposite" presStyleCnt="0"/>
      <dgm:spPr/>
    </dgm:pt>
    <dgm:pt modelId="{6F5102A6-D0D5-4E6A-98E8-F20B52BDCBFD}" type="pres">
      <dgm:prSet presAssocID="{AF12E93C-0F61-4219-AA2C-487CC938C164}" presName="rootText" presStyleLbl="node2" presStyleIdx="2" presStyleCnt="3" custScaleX="67887" custScaleY="46220">
        <dgm:presLayoutVars>
          <dgm:chPref val="3"/>
        </dgm:presLayoutVars>
      </dgm:prSet>
      <dgm:spPr/>
    </dgm:pt>
    <dgm:pt modelId="{068762F9-0128-4FA4-A6AC-93EAC0A538B9}" type="pres">
      <dgm:prSet presAssocID="{AF12E93C-0F61-4219-AA2C-487CC938C164}" presName="rootConnector" presStyleLbl="node2" presStyleIdx="2" presStyleCnt="3"/>
      <dgm:spPr/>
    </dgm:pt>
    <dgm:pt modelId="{74DA4C96-0C3C-47C8-87E2-28F28086A0A9}" type="pres">
      <dgm:prSet presAssocID="{AF12E93C-0F61-4219-AA2C-487CC938C164}" presName="hierChild4" presStyleCnt="0"/>
      <dgm:spPr/>
    </dgm:pt>
    <dgm:pt modelId="{78688640-644F-4C81-BFFD-0E64FA9F9E2C}" type="pres">
      <dgm:prSet presAssocID="{27D4A60E-2A81-4950-88FC-7C367C76AB87}" presName="Name37" presStyleLbl="parChTrans1D3" presStyleIdx="2" presStyleCnt="3"/>
      <dgm:spPr/>
    </dgm:pt>
    <dgm:pt modelId="{5A9E0D4A-E48B-4F2C-90DC-849A7B5936A4}" type="pres">
      <dgm:prSet presAssocID="{A9F747B0-E994-4A07-9444-BBA6C60914B2}" presName="hierRoot2" presStyleCnt="0">
        <dgm:presLayoutVars>
          <dgm:hierBranch val="init"/>
        </dgm:presLayoutVars>
      </dgm:prSet>
      <dgm:spPr/>
    </dgm:pt>
    <dgm:pt modelId="{E93E97A3-E0F0-4846-9379-893A343FCAAF}" type="pres">
      <dgm:prSet presAssocID="{A9F747B0-E994-4A07-9444-BBA6C60914B2}" presName="rootComposite" presStyleCnt="0"/>
      <dgm:spPr/>
    </dgm:pt>
    <dgm:pt modelId="{E6AF8906-093D-4F09-A329-0F00D10C3B5C}" type="pres">
      <dgm:prSet presAssocID="{A9F747B0-E994-4A07-9444-BBA6C60914B2}" presName="rootText" presStyleLbl="node3" presStyleIdx="2" presStyleCnt="3" custScaleX="69503" custScaleY="28954">
        <dgm:presLayoutVars>
          <dgm:chPref val="3"/>
        </dgm:presLayoutVars>
      </dgm:prSet>
      <dgm:spPr/>
    </dgm:pt>
    <dgm:pt modelId="{5CEA2D3A-C9E0-44E8-B34D-E12396E4B9FC}" type="pres">
      <dgm:prSet presAssocID="{A9F747B0-E994-4A07-9444-BBA6C60914B2}" presName="rootConnector" presStyleLbl="node3" presStyleIdx="2" presStyleCnt="3"/>
      <dgm:spPr/>
    </dgm:pt>
    <dgm:pt modelId="{66A94CE1-E92F-41DF-96A0-F99B61367F9F}" type="pres">
      <dgm:prSet presAssocID="{A9F747B0-E994-4A07-9444-BBA6C60914B2}" presName="hierChild4" presStyleCnt="0"/>
      <dgm:spPr/>
    </dgm:pt>
    <dgm:pt modelId="{253FD5A1-9E9B-45DE-9DD9-296BF2501EE9}" type="pres">
      <dgm:prSet presAssocID="{A9F747B0-E994-4A07-9444-BBA6C60914B2}" presName="hierChild5" presStyleCnt="0"/>
      <dgm:spPr/>
    </dgm:pt>
    <dgm:pt modelId="{44775082-DE5F-4E8C-ABCC-849812B67700}" type="pres">
      <dgm:prSet presAssocID="{AF12E93C-0F61-4219-AA2C-487CC938C164}" presName="hierChild5" presStyleCnt="0"/>
      <dgm:spPr/>
    </dgm:pt>
    <dgm:pt modelId="{155BB975-6BA4-48B3-942F-CC042A120DB9}" type="pres">
      <dgm:prSet presAssocID="{F5326895-2DE5-41A7-8A1C-4EC1B1C410C5}" presName="hierChild3" presStyleCnt="0"/>
      <dgm:spPr/>
    </dgm:pt>
  </dgm:ptLst>
  <dgm:cxnLst>
    <dgm:cxn modelId="{C1F2C101-52F0-40D4-9FDA-0FE4299B5DBE}" type="presOf" srcId="{0B66229D-B70F-4F87-937E-6AA2A0DD285A}" destId="{7604FBFB-322F-4E8C-B743-721B402E566C}" srcOrd="0" destOrd="0" presId="urn:microsoft.com/office/officeart/2005/8/layout/orgChart1"/>
    <dgm:cxn modelId="{5F2B6415-FD3B-45AC-A91B-A8E9AE6E6339}" type="presOf" srcId="{4718170D-BFF3-4668-93F6-17CB9C06685B}" destId="{1D041F4F-C943-4F04-9DF6-B493AB620F0D}" srcOrd="1" destOrd="0" presId="urn:microsoft.com/office/officeart/2005/8/layout/orgChart1"/>
    <dgm:cxn modelId="{2D76121F-B655-47D4-8C9B-6EE236B369DB}" type="presOf" srcId="{A025786D-A91D-4F45-AC0D-2993AA139398}" destId="{3619AD97-3777-4E12-9E74-59647A019EF5}" srcOrd="0" destOrd="0" presId="urn:microsoft.com/office/officeart/2005/8/layout/orgChart1"/>
    <dgm:cxn modelId="{06FDC322-B09F-4A8F-BA8A-B04D66C65E9C}" type="presOf" srcId="{AF12E93C-0F61-4219-AA2C-487CC938C164}" destId="{068762F9-0128-4FA4-A6AC-93EAC0A538B9}" srcOrd="1" destOrd="0" presId="urn:microsoft.com/office/officeart/2005/8/layout/orgChart1"/>
    <dgm:cxn modelId="{4CCAB026-EEAD-40C4-B085-D92685F327BE}" type="presOf" srcId="{66DE32CC-5E46-4304-BA03-D2126F755CB5}" destId="{310F42D8-76AC-448B-AAA6-CE960BB1C76E}" srcOrd="0" destOrd="0" presId="urn:microsoft.com/office/officeart/2005/8/layout/orgChart1"/>
    <dgm:cxn modelId="{9D333837-6272-438A-97A2-4E6457B0A825}" type="presOf" srcId="{F1F86EF2-087D-4FD8-96CC-5008F55D1E98}" destId="{5CF4D629-9178-4786-882B-9BBE9B0CA232}" srcOrd="1" destOrd="0" presId="urn:microsoft.com/office/officeart/2005/8/layout/orgChart1"/>
    <dgm:cxn modelId="{9905183D-5F0C-4554-8B2E-5601B09ECC21}" type="presOf" srcId="{4718170D-BFF3-4668-93F6-17CB9C06685B}" destId="{8166B649-84EF-4164-899D-3F34A295618C}" srcOrd="0" destOrd="0" presId="urn:microsoft.com/office/officeart/2005/8/layout/orgChart1"/>
    <dgm:cxn modelId="{37C8905B-46AD-480E-922A-CE8B21D26CD7}" type="presOf" srcId="{6A3E6A91-98A4-4BC7-A00A-853D29465847}" destId="{8D70816A-DA64-46FA-A06B-BAE08F5F9AA0}" srcOrd="0" destOrd="0" presId="urn:microsoft.com/office/officeart/2005/8/layout/orgChart1"/>
    <dgm:cxn modelId="{27A00B5D-1473-4B03-8A99-C92D923C3DFB}" type="presOf" srcId="{27D4A60E-2A81-4950-88FC-7C367C76AB87}" destId="{78688640-644F-4C81-BFFD-0E64FA9F9E2C}" srcOrd="0" destOrd="0" presId="urn:microsoft.com/office/officeart/2005/8/layout/orgChart1"/>
    <dgm:cxn modelId="{44D58C42-46C7-43DF-8210-5E3C8A810BB2}" type="presOf" srcId="{F5326895-2DE5-41A7-8A1C-4EC1B1C410C5}" destId="{16965429-0E61-480B-987E-1D86C1638D2A}" srcOrd="0" destOrd="0" presId="urn:microsoft.com/office/officeart/2005/8/layout/orgChart1"/>
    <dgm:cxn modelId="{A71E6843-6BEA-4F07-95BA-E23AFE4C5CC3}" type="presOf" srcId="{F5326895-2DE5-41A7-8A1C-4EC1B1C410C5}" destId="{65A3552D-5FBD-4D07-8D67-1B640D942DD6}" srcOrd="1" destOrd="0" presId="urn:microsoft.com/office/officeart/2005/8/layout/orgChart1"/>
    <dgm:cxn modelId="{6E8FAF44-01F8-4D6C-8AB0-027827680327}" type="presOf" srcId="{2F505C68-83C3-4E4F-A336-75B26F82166E}" destId="{6432E847-E247-452A-941F-F9C3A85EA9ED}" srcOrd="0" destOrd="0" presId="urn:microsoft.com/office/officeart/2005/8/layout/orgChart1"/>
    <dgm:cxn modelId="{421BDE47-902B-4A31-88A2-332CB02D8743}" type="presOf" srcId="{213A32B3-D725-4F28-94C9-F4AD77A8865C}" destId="{885E1B11-21BF-4553-B07C-4ADAC45D13D3}" srcOrd="0" destOrd="0" presId="urn:microsoft.com/office/officeart/2005/8/layout/orgChart1"/>
    <dgm:cxn modelId="{057C2269-12EC-4CCB-8D38-D48310D47127}" type="presOf" srcId="{2F505C68-83C3-4E4F-A336-75B26F82166E}" destId="{02C4CB16-1070-40A5-9EA8-8162A4144906}" srcOrd="1" destOrd="0" presId="urn:microsoft.com/office/officeart/2005/8/layout/orgChart1"/>
    <dgm:cxn modelId="{05B11075-C1E4-48C5-92B6-2E042FF7D4B7}" type="presOf" srcId="{A9F747B0-E994-4A07-9444-BBA6C60914B2}" destId="{E6AF8906-093D-4F09-A329-0F00D10C3B5C}" srcOrd="0" destOrd="0" presId="urn:microsoft.com/office/officeart/2005/8/layout/orgChart1"/>
    <dgm:cxn modelId="{4BD74C58-CCA7-4FF6-BCC1-0DDC119633D0}" srcId="{66DE32CC-5E46-4304-BA03-D2126F755CB5}" destId="{F1F86EF2-087D-4FD8-96CC-5008F55D1E98}" srcOrd="0" destOrd="0" parTransId="{213A32B3-D725-4F28-94C9-F4AD77A8865C}" sibTransId="{1F532F11-F415-4E71-B096-DFFA767A1BB7}"/>
    <dgm:cxn modelId="{D3EEAA7C-E0F3-451A-B719-F05E65EF1DA8}" type="presOf" srcId="{A9F747B0-E994-4A07-9444-BBA6C60914B2}" destId="{5CEA2D3A-C9E0-44E8-B34D-E12396E4B9FC}" srcOrd="1" destOrd="0" presId="urn:microsoft.com/office/officeart/2005/8/layout/orgChart1"/>
    <dgm:cxn modelId="{B9C8019D-528E-4AD3-AC85-6365901E0947}" srcId="{F5326895-2DE5-41A7-8A1C-4EC1B1C410C5}" destId="{AF12E93C-0F61-4219-AA2C-487CC938C164}" srcOrd="2" destOrd="0" parTransId="{DD9FC0D6-EFEA-451C-B165-59C2BD925261}" sibTransId="{526DBC67-B409-48FB-B451-0EFF0A7FAC0E}"/>
    <dgm:cxn modelId="{27808EB9-DA0C-4CCC-8052-F5C437B76137}" srcId="{2F505C68-83C3-4E4F-A336-75B26F82166E}" destId="{4718170D-BFF3-4668-93F6-17CB9C06685B}" srcOrd="0" destOrd="0" parTransId="{0B66229D-B70F-4F87-937E-6AA2A0DD285A}" sibTransId="{6D89CF9A-9309-4FB6-BFC9-196E9006A451}"/>
    <dgm:cxn modelId="{9D9903CB-1D12-441A-BEC2-D0274D482AEF}" srcId="{F5326895-2DE5-41A7-8A1C-4EC1B1C410C5}" destId="{2F505C68-83C3-4E4F-A336-75B26F82166E}" srcOrd="0" destOrd="0" parTransId="{A025786D-A91D-4F45-AC0D-2993AA139398}" sibTransId="{0BF4620F-3861-43CD-85A5-7F88D01D78A8}"/>
    <dgm:cxn modelId="{D9CC0CCD-D965-40A2-9860-AE8E1DFF7562}" type="presOf" srcId="{AF12E93C-0F61-4219-AA2C-487CC938C164}" destId="{6F5102A6-D0D5-4E6A-98E8-F20B52BDCBFD}" srcOrd="0" destOrd="0" presId="urn:microsoft.com/office/officeart/2005/8/layout/orgChart1"/>
    <dgm:cxn modelId="{0CBFDBD1-F9AD-4CA2-A435-17C67D661604}" type="presOf" srcId="{66DE32CC-5E46-4304-BA03-D2126F755CB5}" destId="{338900C8-B0D8-42F8-B17D-B86C14677842}" srcOrd="1" destOrd="0" presId="urn:microsoft.com/office/officeart/2005/8/layout/orgChart1"/>
    <dgm:cxn modelId="{C654B7D6-109D-45B8-8D3E-9CA423ED00C5}" srcId="{E5D300FB-41EB-48A0-A9B4-2C2D32BA991E}" destId="{F5326895-2DE5-41A7-8A1C-4EC1B1C410C5}" srcOrd="0" destOrd="0" parTransId="{39108CC2-F37A-49FC-B3CD-FBC47836B9E2}" sibTransId="{1BBC055A-5AC7-491A-995C-8E1767201B34}"/>
    <dgm:cxn modelId="{724FDAE5-DF34-42A2-8B12-43E98D8F411A}" srcId="{F5326895-2DE5-41A7-8A1C-4EC1B1C410C5}" destId="{66DE32CC-5E46-4304-BA03-D2126F755CB5}" srcOrd="1" destOrd="0" parTransId="{6A3E6A91-98A4-4BC7-A00A-853D29465847}" sibTransId="{FC08D969-7877-4F00-BDED-2C684E3772BE}"/>
    <dgm:cxn modelId="{F50116E8-1901-4784-8156-F8C56CC289AA}" srcId="{AF12E93C-0F61-4219-AA2C-487CC938C164}" destId="{A9F747B0-E994-4A07-9444-BBA6C60914B2}" srcOrd="0" destOrd="0" parTransId="{27D4A60E-2A81-4950-88FC-7C367C76AB87}" sibTransId="{DEB905F4-B845-476C-B52E-8C5243FF6083}"/>
    <dgm:cxn modelId="{F0E0DDEB-F583-4156-982B-FCC9957B62C3}" type="presOf" srcId="{DD9FC0D6-EFEA-451C-B165-59C2BD925261}" destId="{3DABDB0A-675B-4906-A950-E450548E16B7}" srcOrd="0" destOrd="0" presId="urn:microsoft.com/office/officeart/2005/8/layout/orgChart1"/>
    <dgm:cxn modelId="{6ADE8BF2-5D7E-45A8-AEB8-1C80D7BE0362}" type="presOf" srcId="{E5D300FB-41EB-48A0-A9B4-2C2D32BA991E}" destId="{AECB94E0-2F92-4491-8C70-E1A1745CB3B1}" srcOrd="0" destOrd="0" presId="urn:microsoft.com/office/officeart/2005/8/layout/orgChart1"/>
    <dgm:cxn modelId="{4445F2FC-7319-4BD7-9EA8-9E509C8741D6}" type="presOf" srcId="{F1F86EF2-087D-4FD8-96CC-5008F55D1E98}" destId="{CB14C8F6-85E7-497A-9371-93D269A49E26}" srcOrd="0" destOrd="0" presId="urn:microsoft.com/office/officeart/2005/8/layout/orgChart1"/>
    <dgm:cxn modelId="{586DBF10-927F-44CE-BD08-851478B0F96C}" type="presParOf" srcId="{AECB94E0-2F92-4491-8C70-E1A1745CB3B1}" destId="{34773631-5E01-48BA-A30B-064F167F190A}" srcOrd="0" destOrd="0" presId="urn:microsoft.com/office/officeart/2005/8/layout/orgChart1"/>
    <dgm:cxn modelId="{2194A005-8181-45BA-A542-75F73A0A0E8F}" type="presParOf" srcId="{34773631-5E01-48BA-A30B-064F167F190A}" destId="{33B2A045-B490-4729-9590-465E5625D72B}" srcOrd="0" destOrd="0" presId="urn:microsoft.com/office/officeart/2005/8/layout/orgChart1"/>
    <dgm:cxn modelId="{B1C802A1-6C1B-428E-8324-8F27A692F1EF}" type="presParOf" srcId="{33B2A045-B490-4729-9590-465E5625D72B}" destId="{16965429-0E61-480B-987E-1D86C1638D2A}" srcOrd="0" destOrd="0" presId="urn:microsoft.com/office/officeart/2005/8/layout/orgChart1"/>
    <dgm:cxn modelId="{A00515FA-8AA0-45B0-AF16-5647D6C73758}" type="presParOf" srcId="{33B2A045-B490-4729-9590-465E5625D72B}" destId="{65A3552D-5FBD-4D07-8D67-1B640D942DD6}" srcOrd="1" destOrd="0" presId="urn:microsoft.com/office/officeart/2005/8/layout/orgChart1"/>
    <dgm:cxn modelId="{0DD109FF-7D8B-42C4-84B4-B996B60175DF}" type="presParOf" srcId="{34773631-5E01-48BA-A30B-064F167F190A}" destId="{9CDC2627-3DA2-4C9E-9AEA-FB34D7181719}" srcOrd="1" destOrd="0" presId="urn:microsoft.com/office/officeart/2005/8/layout/orgChart1"/>
    <dgm:cxn modelId="{444DE051-8736-440A-A82D-BE74A50E684D}" type="presParOf" srcId="{9CDC2627-3DA2-4C9E-9AEA-FB34D7181719}" destId="{3619AD97-3777-4E12-9E74-59647A019EF5}" srcOrd="0" destOrd="0" presId="urn:microsoft.com/office/officeart/2005/8/layout/orgChart1"/>
    <dgm:cxn modelId="{2C826A27-5E2D-433E-B387-97407459C6FA}" type="presParOf" srcId="{9CDC2627-3DA2-4C9E-9AEA-FB34D7181719}" destId="{0EA50B7C-598B-4B5C-96F6-E24DFC8D961F}" srcOrd="1" destOrd="0" presId="urn:microsoft.com/office/officeart/2005/8/layout/orgChart1"/>
    <dgm:cxn modelId="{03272BF5-A7D3-4CA5-BE1D-E422B8CBBAF4}" type="presParOf" srcId="{0EA50B7C-598B-4B5C-96F6-E24DFC8D961F}" destId="{28031FFC-F708-41D4-9A2B-0966371712D7}" srcOrd="0" destOrd="0" presId="urn:microsoft.com/office/officeart/2005/8/layout/orgChart1"/>
    <dgm:cxn modelId="{86F05F96-B239-4EB9-A761-18150F69202B}" type="presParOf" srcId="{28031FFC-F708-41D4-9A2B-0966371712D7}" destId="{6432E847-E247-452A-941F-F9C3A85EA9ED}" srcOrd="0" destOrd="0" presId="urn:microsoft.com/office/officeart/2005/8/layout/orgChart1"/>
    <dgm:cxn modelId="{418F424C-2A8F-416C-9009-4E4601BDA0E9}" type="presParOf" srcId="{28031FFC-F708-41D4-9A2B-0966371712D7}" destId="{02C4CB16-1070-40A5-9EA8-8162A4144906}" srcOrd="1" destOrd="0" presId="urn:microsoft.com/office/officeart/2005/8/layout/orgChart1"/>
    <dgm:cxn modelId="{EA49570C-28D8-4829-8A52-F86D22A20225}" type="presParOf" srcId="{0EA50B7C-598B-4B5C-96F6-E24DFC8D961F}" destId="{1060CC1C-378F-4234-8FCD-43A0BBAD93AB}" srcOrd="1" destOrd="0" presId="urn:microsoft.com/office/officeart/2005/8/layout/orgChart1"/>
    <dgm:cxn modelId="{36BFC7B2-B5DE-4FD1-A2C9-5D4CB42ECB6C}" type="presParOf" srcId="{1060CC1C-378F-4234-8FCD-43A0BBAD93AB}" destId="{7604FBFB-322F-4E8C-B743-721B402E566C}" srcOrd="0" destOrd="0" presId="urn:microsoft.com/office/officeart/2005/8/layout/orgChart1"/>
    <dgm:cxn modelId="{5D82A224-E6F4-4156-8C7F-8F52E73EFCBC}" type="presParOf" srcId="{1060CC1C-378F-4234-8FCD-43A0BBAD93AB}" destId="{1D9BAF6E-29DB-4052-908F-368B3E7E642E}" srcOrd="1" destOrd="0" presId="urn:microsoft.com/office/officeart/2005/8/layout/orgChart1"/>
    <dgm:cxn modelId="{552FD66C-ED34-4E85-86EF-EC7E9D8FDF97}" type="presParOf" srcId="{1D9BAF6E-29DB-4052-908F-368B3E7E642E}" destId="{4A74D0D2-59BC-42D1-9B2D-4D6B6E4FC073}" srcOrd="0" destOrd="0" presId="urn:microsoft.com/office/officeart/2005/8/layout/orgChart1"/>
    <dgm:cxn modelId="{E0BF7DAD-EE7A-4ED7-B870-347EA06904DF}" type="presParOf" srcId="{4A74D0D2-59BC-42D1-9B2D-4D6B6E4FC073}" destId="{8166B649-84EF-4164-899D-3F34A295618C}" srcOrd="0" destOrd="0" presId="urn:microsoft.com/office/officeart/2005/8/layout/orgChart1"/>
    <dgm:cxn modelId="{66DBD496-6C2A-456B-984A-999D05AE14D1}" type="presParOf" srcId="{4A74D0D2-59BC-42D1-9B2D-4D6B6E4FC073}" destId="{1D041F4F-C943-4F04-9DF6-B493AB620F0D}" srcOrd="1" destOrd="0" presId="urn:microsoft.com/office/officeart/2005/8/layout/orgChart1"/>
    <dgm:cxn modelId="{2DC55055-EE40-498F-BA2B-258A084D40FA}" type="presParOf" srcId="{1D9BAF6E-29DB-4052-908F-368B3E7E642E}" destId="{4B9AAB38-A1E0-482A-BF42-CA81851B0F7A}" srcOrd="1" destOrd="0" presId="urn:microsoft.com/office/officeart/2005/8/layout/orgChart1"/>
    <dgm:cxn modelId="{D607909E-9683-400B-B21A-B3C8076E769A}" type="presParOf" srcId="{1D9BAF6E-29DB-4052-908F-368B3E7E642E}" destId="{F257ECA8-738E-40B6-8F7D-406E419E13F8}" srcOrd="2" destOrd="0" presId="urn:microsoft.com/office/officeart/2005/8/layout/orgChart1"/>
    <dgm:cxn modelId="{EC8C015E-7467-4A90-85DA-0FEF70C607AD}" type="presParOf" srcId="{0EA50B7C-598B-4B5C-96F6-E24DFC8D961F}" destId="{82474C79-958A-4506-AFC9-EE43480FC88B}" srcOrd="2" destOrd="0" presId="urn:microsoft.com/office/officeart/2005/8/layout/orgChart1"/>
    <dgm:cxn modelId="{8F3FB320-AF4C-4A4A-A7FB-B769343A4F16}" type="presParOf" srcId="{9CDC2627-3DA2-4C9E-9AEA-FB34D7181719}" destId="{8D70816A-DA64-46FA-A06B-BAE08F5F9AA0}" srcOrd="2" destOrd="0" presId="urn:microsoft.com/office/officeart/2005/8/layout/orgChart1"/>
    <dgm:cxn modelId="{BB292093-4F03-458E-86F5-2FE930AB4AB5}" type="presParOf" srcId="{9CDC2627-3DA2-4C9E-9AEA-FB34D7181719}" destId="{B3096B78-47D3-4600-8779-4B7A888E0AE9}" srcOrd="3" destOrd="0" presId="urn:microsoft.com/office/officeart/2005/8/layout/orgChart1"/>
    <dgm:cxn modelId="{13D5E25E-B178-4B3F-B973-8F57550B101E}" type="presParOf" srcId="{B3096B78-47D3-4600-8779-4B7A888E0AE9}" destId="{464D1404-5E5F-4903-9F7C-11F78013EA5E}" srcOrd="0" destOrd="0" presId="urn:microsoft.com/office/officeart/2005/8/layout/orgChart1"/>
    <dgm:cxn modelId="{09CA1A68-8AD4-42BC-98C1-7063CAF58EBB}" type="presParOf" srcId="{464D1404-5E5F-4903-9F7C-11F78013EA5E}" destId="{310F42D8-76AC-448B-AAA6-CE960BB1C76E}" srcOrd="0" destOrd="0" presId="urn:microsoft.com/office/officeart/2005/8/layout/orgChart1"/>
    <dgm:cxn modelId="{F83AB6F1-8DE7-47DF-A9FE-F85508D1D47D}" type="presParOf" srcId="{464D1404-5E5F-4903-9F7C-11F78013EA5E}" destId="{338900C8-B0D8-42F8-B17D-B86C14677842}" srcOrd="1" destOrd="0" presId="urn:microsoft.com/office/officeart/2005/8/layout/orgChart1"/>
    <dgm:cxn modelId="{6E59ADEE-D3EE-4006-B4AE-0E1E23260B68}" type="presParOf" srcId="{B3096B78-47D3-4600-8779-4B7A888E0AE9}" destId="{2A026C21-AF7F-4629-842C-199626A65264}" srcOrd="1" destOrd="0" presId="urn:microsoft.com/office/officeart/2005/8/layout/orgChart1"/>
    <dgm:cxn modelId="{F4C36C34-AC8C-4C81-8118-F5A9CBEE3170}" type="presParOf" srcId="{2A026C21-AF7F-4629-842C-199626A65264}" destId="{885E1B11-21BF-4553-B07C-4ADAC45D13D3}" srcOrd="0" destOrd="0" presId="urn:microsoft.com/office/officeart/2005/8/layout/orgChart1"/>
    <dgm:cxn modelId="{EFE0AFC3-6BE3-4B59-A7F9-D937836099F9}" type="presParOf" srcId="{2A026C21-AF7F-4629-842C-199626A65264}" destId="{F14F95FA-CD10-49D1-B765-82B7F90B1C4B}" srcOrd="1" destOrd="0" presId="urn:microsoft.com/office/officeart/2005/8/layout/orgChart1"/>
    <dgm:cxn modelId="{96E64711-1679-4F42-B6BA-7881ABE0A2EE}" type="presParOf" srcId="{F14F95FA-CD10-49D1-B765-82B7F90B1C4B}" destId="{AFB09455-75F2-4CA7-968C-1DAEA1B5D92B}" srcOrd="0" destOrd="0" presId="urn:microsoft.com/office/officeart/2005/8/layout/orgChart1"/>
    <dgm:cxn modelId="{A6A1FAB4-BF80-428F-BA92-63757BD2BBCB}" type="presParOf" srcId="{AFB09455-75F2-4CA7-968C-1DAEA1B5D92B}" destId="{CB14C8F6-85E7-497A-9371-93D269A49E26}" srcOrd="0" destOrd="0" presId="urn:microsoft.com/office/officeart/2005/8/layout/orgChart1"/>
    <dgm:cxn modelId="{5E955088-3319-4A12-947E-8937C720B195}" type="presParOf" srcId="{AFB09455-75F2-4CA7-968C-1DAEA1B5D92B}" destId="{5CF4D629-9178-4786-882B-9BBE9B0CA232}" srcOrd="1" destOrd="0" presId="urn:microsoft.com/office/officeart/2005/8/layout/orgChart1"/>
    <dgm:cxn modelId="{9BC4F362-F0B2-4820-AB3E-40402EA7C1C0}" type="presParOf" srcId="{F14F95FA-CD10-49D1-B765-82B7F90B1C4B}" destId="{423B3A38-5832-4509-A059-A84A507EDDA9}" srcOrd="1" destOrd="0" presId="urn:microsoft.com/office/officeart/2005/8/layout/orgChart1"/>
    <dgm:cxn modelId="{8262E3B7-B96A-4536-B408-BC5715579F72}" type="presParOf" srcId="{F14F95FA-CD10-49D1-B765-82B7F90B1C4B}" destId="{3BA4BCBD-37D8-45CC-AD30-1F35F89F254E}" srcOrd="2" destOrd="0" presId="urn:microsoft.com/office/officeart/2005/8/layout/orgChart1"/>
    <dgm:cxn modelId="{5A2B5EE2-8804-41C5-97D5-C5FFC618495E}" type="presParOf" srcId="{B3096B78-47D3-4600-8779-4B7A888E0AE9}" destId="{F7631707-5C67-4D32-BBC0-87CEFEE4969C}" srcOrd="2" destOrd="0" presId="urn:microsoft.com/office/officeart/2005/8/layout/orgChart1"/>
    <dgm:cxn modelId="{BD39A45D-08EA-4CB2-99C6-F6FCE70235D3}" type="presParOf" srcId="{9CDC2627-3DA2-4C9E-9AEA-FB34D7181719}" destId="{3DABDB0A-675B-4906-A950-E450548E16B7}" srcOrd="4" destOrd="0" presId="urn:microsoft.com/office/officeart/2005/8/layout/orgChart1"/>
    <dgm:cxn modelId="{D3C7A9A2-7079-488A-847B-F8768A8B9FC4}" type="presParOf" srcId="{9CDC2627-3DA2-4C9E-9AEA-FB34D7181719}" destId="{B3B24999-0B6D-40E2-9431-1912B9687AD5}" srcOrd="5" destOrd="0" presId="urn:microsoft.com/office/officeart/2005/8/layout/orgChart1"/>
    <dgm:cxn modelId="{2F357B10-4DF7-44EA-854C-635F12149770}" type="presParOf" srcId="{B3B24999-0B6D-40E2-9431-1912B9687AD5}" destId="{266F5C9A-A4B5-4705-AB1F-257F81602F50}" srcOrd="0" destOrd="0" presId="urn:microsoft.com/office/officeart/2005/8/layout/orgChart1"/>
    <dgm:cxn modelId="{32EC2BFB-8178-4F66-98FF-F1209F77BEE1}" type="presParOf" srcId="{266F5C9A-A4B5-4705-AB1F-257F81602F50}" destId="{6F5102A6-D0D5-4E6A-98E8-F20B52BDCBFD}" srcOrd="0" destOrd="0" presId="urn:microsoft.com/office/officeart/2005/8/layout/orgChart1"/>
    <dgm:cxn modelId="{C63314B3-6940-4E39-A176-EE98D8F347C3}" type="presParOf" srcId="{266F5C9A-A4B5-4705-AB1F-257F81602F50}" destId="{068762F9-0128-4FA4-A6AC-93EAC0A538B9}" srcOrd="1" destOrd="0" presId="urn:microsoft.com/office/officeart/2005/8/layout/orgChart1"/>
    <dgm:cxn modelId="{55DFE705-3A28-4D77-9777-FDC2109D37E2}" type="presParOf" srcId="{B3B24999-0B6D-40E2-9431-1912B9687AD5}" destId="{74DA4C96-0C3C-47C8-87E2-28F28086A0A9}" srcOrd="1" destOrd="0" presId="urn:microsoft.com/office/officeart/2005/8/layout/orgChart1"/>
    <dgm:cxn modelId="{81963734-3C01-47F0-B631-0F1B2A79B712}" type="presParOf" srcId="{74DA4C96-0C3C-47C8-87E2-28F28086A0A9}" destId="{78688640-644F-4C81-BFFD-0E64FA9F9E2C}" srcOrd="0" destOrd="0" presId="urn:microsoft.com/office/officeart/2005/8/layout/orgChart1"/>
    <dgm:cxn modelId="{F3A5CF78-288D-406C-A7F3-6CDFE84053AE}" type="presParOf" srcId="{74DA4C96-0C3C-47C8-87E2-28F28086A0A9}" destId="{5A9E0D4A-E48B-4F2C-90DC-849A7B5936A4}" srcOrd="1" destOrd="0" presId="urn:microsoft.com/office/officeart/2005/8/layout/orgChart1"/>
    <dgm:cxn modelId="{E07487BF-21E9-4159-886D-E70150712841}" type="presParOf" srcId="{5A9E0D4A-E48B-4F2C-90DC-849A7B5936A4}" destId="{E93E97A3-E0F0-4846-9379-893A343FCAAF}" srcOrd="0" destOrd="0" presId="urn:microsoft.com/office/officeart/2005/8/layout/orgChart1"/>
    <dgm:cxn modelId="{D22E3CC9-DAF3-4BA8-A47F-FDF73E880DB2}" type="presParOf" srcId="{E93E97A3-E0F0-4846-9379-893A343FCAAF}" destId="{E6AF8906-093D-4F09-A329-0F00D10C3B5C}" srcOrd="0" destOrd="0" presId="urn:microsoft.com/office/officeart/2005/8/layout/orgChart1"/>
    <dgm:cxn modelId="{6469357F-5CE3-4D0F-AD50-00919CE5E279}" type="presParOf" srcId="{E93E97A3-E0F0-4846-9379-893A343FCAAF}" destId="{5CEA2D3A-C9E0-44E8-B34D-E12396E4B9FC}" srcOrd="1" destOrd="0" presId="urn:microsoft.com/office/officeart/2005/8/layout/orgChart1"/>
    <dgm:cxn modelId="{5CFC3457-40E4-4E7C-81F5-D6304C207F93}" type="presParOf" srcId="{5A9E0D4A-E48B-4F2C-90DC-849A7B5936A4}" destId="{66A94CE1-E92F-41DF-96A0-F99B61367F9F}" srcOrd="1" destOrd="0" presId="urn:microsoft.com/office/officeart/2005/8/layout/orgChart1"/>
    <dgm:cxn modelId="{5819F17D-CF1D-47E2-9379-66F5E0D875FE}" type="presParOf" srcId="{5A9E0D4A-E48B-4F2C-90DC-849A7B5936A4}" destId="{253FD5A1-9E9B-45DE-9DD9-296BF2501EE9}" srcOrd="2" destOrd="0" presId="urn:microsoft.com/office/officeart/2005/8/layout/orgChart1"/>
    <dgm:cxn modelId="{DA3C3EF6-522D-490B-8E0F-AA11635F772D}" type="presParOf" srcId="{B3B24999-0B6D-40E2-9431-1912B9687AD5}" destId="{44775082-DE5F-4E8C-ABCC-849812B67700}" srcOrd="2" destOrd="0" presId="urn:microsoft.com/office/officeart/2005/8/layout/orgChart1"/>
    <dgm:cxn modelId="{B3EF875D-82BB-4479-9247-17243DC2EF48}" type="presParOf" srcId="{34773631-5E01-48BA-A30B-064F167F190A}" destId="{155BB975-6BA4-48B3-942F-CC042A120D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49811-8878-4D84-8FE5-A3A9C13934C7}">
      <dsp:nvSpPr>
        <dsp:cNvPr id="0" name=""/>
        <dsp:cNvSpPr/>
      </dsp:nvSpPr>
      <dsp:spPr>
        <a:xfrm>
          <a:off x="7363099" y="505543"/>
          <a:ext cx="216372" cy="1683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3319"/>
              </a:lnTo>
              <a:lnTo>
                <a:pt x="216372" y="168331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924F3-CD2E-4D6A-997B-049BF8D54873}">
      <dsp:nvSpPr>
        <dsp:cNvPr id="0" name=""/>
        <dsp:cNvSpPr/>
      </dsp:nvSpPr>
      <dsp:spPr>
        <a:xfrm>
          <a:off x="4193907" y="274942"/>
          <a:ext cx="3382881" cy="108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4"/>
              </a:lnTo>
              <a:lnTo>
                <a:pt x="3382881" y="56654"/>
              </a:lnTo>
              <a:lnTo>
                <a:pt x="3382881" y="10854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79AD2-672D-4D11-A67F-E8DBBAE683E5}">
      <dsp:nvSpPr>
        <dsp:cNvPr id="0" name=""/>
        <dsp:cNvSpPr/>
      </dsp:nvSpPr>
      <dsp:spPr>
        <a:xfrm>
          <a:off x="5714213" y="641194"/>
          <a:ext cx="106162" cy="2570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0817"/>
              </a:lnTo>
              <a:lnTo>
                <a:pt x="106162" y="25708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24AE74-62C6-4C0A-9DE5-F4B8612057C4}">
      <dsp:nvSpPr>
        <dsp:cNvPr id="0" name=""/>
        <dsp:cNvSpPr/>
      </dsp:nvSpPr>
      <dsp:spPr>
        <a:xfrm>
          <a:off x="4193907" y="274942"/>
          <a:ext cx="1846880" cy="108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656"/>
              </a:lnTo>
              <a:lnTo>
                <a:pt x="1846880" y="56656"/>
              </a:lnTo>
              <a:lnTo>
                <a:pt x="1846880" y="1085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D5094-C20C-48D0-993D-E2D77C8A78F1}">
      <dsp:nvSpPr>
        <dsp:cNvPr id="0" name=""/>
        <dsp:cNvSpPr/>
      </dsp:nvSpPr>
      <dsp:spPr>
        <a:xfrm>
          <a:off x="3029118" y="535718"/>
          <a:ext cx="275774" cy="20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017"/>
              </a:lnTo>
              <a:lnTo>
                <a:pt x="275774" y="208001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9D364-420F-4C2E-B646-D9CF75FD3293}">
      <dsp:nvSpPr>
        <dsp:cNvPr id="0" name=""/>
        <dsp:cNvSpPr/>
      </dsp:nvSpPr>
      <dsp:spPr>
        <a:xfrm>
          <a:off x="3353414" y="274942"/>
          <a:ext cx="840492" cy="108547"/>
        </a:xfrm>
        <a:custGeom>
          <a:avLst/>
          <a:gdLst/>
          <a:ahLst/>
          <a:cxnLst/>
          <a:rect l="0" t="0" r="0" b="0"/>
          <a:pathLst>
            <a:path>
              <a:moveTo>
                <a:pt x="840492" y="0"/>
              </a:moveTo>
              <a:lnTo>
                <a:pt x="840492" y="56656"/>
              </a:lnTo>
              <a:lnTo>
                <a:pt x="0" y="56656"/>
              </a:lnTo>
              <a:lnTo>
                <a:pt x="0" y="10854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E93B2-2FA1-40E5-933B-9C1747ECBC42}">
      <dsp:nvSpPr>
        <dsp:cNvPr id="0" name=""/>
        <dsp:cNvSpPr/>
      </dsp:nvSpPr>
      <dsp:spPr>
        <a:xfrm>
          <a:off x="66233" y="540425"/>
          <a:ext cx="378974" cy="2075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5308"/>
              </a:lnTo>
              <a:lnTo>
                <a:pt x="378974" y="207530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4B5F3-C67B-4BAF-B9C9-5249CB591132}">
      <dsp:nvSpPr>
        <dsp:cNvPr id="0" name=""/>
        <dsp:cNvSpPr/>
      </dsp:nvSpPr>
      <dsp:spPr>
        <a:xfrm>
          <a:off x="331166" y="274942"/>
          <a:ext cx="3862740" cy="108544"/>
        </a:xfrm>
        <a:custGeom>
          <a:avLst/>
          <a:gdLst/>
          <a:ahLst/>
          <a:cxnLst/>
          <a:rect l="0" t="0" r="0" b="0"/>
          <a:pathLst>
            <a:path>
              <a:moveTo>
                <a:pt x="3862740" y="0"/>
              </a:moveTo>
              <a:lnTo>
                <a:pt x="3862740" y="56654"/>
              </a:lnTo>
              <a:lnTo>
                <a:pt x="0" y="56654"/>
              </a:lnTo>
              <a:lnTo>
                <a:pt x="0" y="108544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0522D-9FF1-4916-9562-822941533542}">
      <dsp:nvSpPr>
        <dsp:cNvPr id="0" name=""/>
        <dsp:cNvSpPr/>
      </dsp:nvSpPr>
      <dsp:spPr>
        <a:xfrm>
          <a:off x="416294" y="835"/>
          <a:ext cx="7555226" cy="274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ΠΙΝΑΚΑΣ ΦΟΡΟΛΟΓΙΚΩΝ ΠΕΡΙΦΕΡΕΙΩΝ</a:t>
          </a:r>
          <a:r>
            <a:rPr lang="en-US" sz="10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ΜΕ ΤΙΣ </a:t>
          </a:r>
          <a:r>
            <a:rPr lang="el-GR" sz="1000" b="1" u="sng" kern="1200" dirty="0">
              <a:latin typeface="Franklin Gothic Medium" pitchFamily="34" charset="0"/>
              <a:cs typeface="Arial" pitchFamily="34" charset="0"/>
            </a:rPr>
            <a:t>ΥΠΗΡΕΣΙΕΣ ΦΟΡΟΛΟΓΙΚΗΣ ΕΞΥΠΗΡΕΤΗΣΗΣ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 ΚΑΙ ΤΙΣ </a:t>
          </a:r>
          <a:r>
            <a:rPr lang="el-GR" sz="1000" b="1" u="sng" kern="1200" dirty="0">
              <a:latin typeface="Franklin Gothic Medium" pitchFamily="34" charset="0"/>
              <a:cs typeface="Arial" pitchFamily="34" charset="0"/>
            </a:rPr>
            <a:t>Δ.Ο.Υ.</a:t>
          </a:r>
          <a:r>
            <a:rPr lang="el-GR" sz="1000" b="1" u="none" kern="1200" dirty="0">
              <a:latin typeface="Franklin Gothic Medium" pitchFamily="34" charset="0"/>
              <a:cs typeface="Arial" pitchFamily="34" charset="0"/>
            </a:rPr>
            <a:t> ΠΟΥ ΥΠΑΓΟΝΤΑΙ ΣΕ ΑΥΤΕΣ</a:t>
          </a:r>
        </a:p>
      </dsp:txBody>
      <dsp:txXfrm>
        <a:off x="416294" y="835"/>
        <a:ext cx="7555226" cy="274106"/>
      </dsp:txXfrm>
    </dsp:sp>
    <dsp:sp modelId="{66DC16C2-72F7-4167-922C-1AFF0B2D860E}">
      <dsp:nvSpPr>
        <dsp:cNvPr id="0" name=""/>
        <dsp:cNvSpPr/>
      </dsp:nvSpPr>
      <dsp:spPr>
        <a:xfrm>
          <a:off x="0" y="383487"/>
          <a:ext cx="662333" cy="1569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ΑΘΗΝΩΝ</a:t>
          </a:r>
        </a:p>
      </dsp:txBody>
      <dsp:txXfrm>
        <a:off x="0" y="383487"/>
        <a:ext cx="662333" cy="156938"/>
      </dsp:txXfrm>
    </dsp:sp>
    <dsp:sp modelId="{1DBDCF47-3AB1-4DE0-ABCF-8D389938F9CE}">
      <dsp:nvSpPr>
        <dsp:cNvPr id="0" name=""/>
        <dsp:cNvSpPr/>
      </dsp:nvSpPr>
      <dsp:spPr>
        <a:xfrm>
          <a:off x="445207" y="615800"/>
          <a:ext cx="2405842" cy="39998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t" anchorCtr="0">
          <a:noAutofit/>
        </a:bodyPr>
        <a:lstStyle/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1.ΥΠΗΡΕΣΙΕΣ ΦΟΡΟΛΟΓΙΚΗΣ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 ΕΞΥΠΗΡΕΤΗΣΗΣ :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1.  1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2.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3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4.  4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5.  5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6.  6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7.  7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8.  8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9.  9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10. 10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 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11. 11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12. 12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13. 14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14. 15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15.  1</a:t>
          </a:r>
          <a:r>
            <a:rPr lang="el-GR" sz="800" b="0" u="none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 ΑΕ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16.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Υπηρεσία Φορολογικής Εξυπηρέτησης Κατοίκων Εξωτερικού –Εναλλακτικής Φορολόγησης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u="none" kern="1200" dirty="0">
              <a:latin typeface="Franklin Gothic Medium" pitchFamily="34" charset="0"/>
              <a:cs typeface="Arial" pitchFamily="34" charset="0"/>
            </a:rPr>
            <a:t>2. Δ.Ο.Υ. : </a:t>
          </a:r>
          <a:endParaRPr lang="en-US" sz="9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A’   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2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 Α2’   :   1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3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B’      :  1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Συνολικά: 7</a:t>
          </a:r>
          <a:endParaRPr lang="el-GR" sz="80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ΣΤΕΡΕΑΣ ΕΛΛΑΔΑΣ</a:t>
          </a:r>
          <a:endParaRPr lang="en-US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1. Άμφισσας, Α-Β</a:t>
          </a:r>
          <a:endParaRPr lang="el-GR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2. Θηβών, Α-Β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3. Καρπενησίου, Α-Β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4. Κύμης, Β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5. Λαμίας, Α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6. Λιβαδειάς, Α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7. Χαλκίδας, Α2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kern="1200" dirty="0">
            <a:latin typeface="Arial" pitchFamily="34" charset="0"/>
            <a:cs typeface="Arial" pitchFamily="34" charset="0"/>
          </a:endParaRPr>
        </a:p>
      </dsp:txBody>
      <dsp:txXfrm>
        <a:off x="445207" y="615800"/>
        <a:ext cx="2405842" cy="3999869"/>
      </dsp:txXfrm>
    </dsp:sp>
    <dsp:sp modelId="{8C0431F8-95E1-4F47-9FA3-11320B04719C}">
      <dsp:nvSpPr>
        <dsp:cNvPr id="0" name=""/>
        <dsp:cNvSpPr/>
      </dsp:nvSpPr>
      <dsp:spPr>
        <a:xfrm>
          <a:off x="2948044" y="383489"/>
          <a:ext cx="810739" cy="15222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ΠΕΙΡΑΙΩΣ</a:t>
          </a:r>
        </a:p>
      </dsp:txBody>
      <dsp:txXfrm>
        <a:off x="2948044" y="383489"/>
        <a:ext cx="810739" cy="152228"/>
      </dsp:txXfrm>
    </dsp:sp>
    <dsp:sp modelId="{8B5AD1B8-BAA0-47E2-9C11-6975285AFF34}">
      <dsp:nvSpPr>
        <dsp:cNvPr id="0" name=""/>
        <dsp:cNvSpPr/>
      </dsp:nvSpPr>
      <dsp:spPr>
        <a:xfrm>
          <a:off x="3304893" y="648520"/>
          <a:ext cx="2258859" cy="393443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1. ΥΠΗΡΕΣΙΕΣ ΦΟΡΟΛΟΓΙΚΗΣ  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 ΕΞΥΠΗΡΕΤΗΣΗΣ: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1. 16</a:t>
          </a:r>
          <a:r>
            <a:rPr lang="el-GR" sz="800" b="0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2. 17</a:t>
          </a:r>
          <a:r>
            <a:rPr lang="el-GR" sz="800" b="0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kern="1200" baseline="30000" dirty="0">
              <a:latin typeface="Franklin Gothic Medium" pitchFamily="34" charset="0"/>
              <a:cs typeface="Arial" pitchFamily="34" charset="0"/>
            </a:rPr>
            <a:t>η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Υπηρεσία Φορολογικής Εξυπηρέτησης ΑΕ</a:t>
          </a:r>
          <a:endParaRPr lang="en-US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.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Υπηρεσία Φορολογικής Εξυπηρέτησης Πλοίων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2. 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: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7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3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B’     :  4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Συνολικά: 14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ΒΟΡΕΙΟΥ ΑΙΓΑΙΟΥ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Μυτιλήνης,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Σάμου,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Χίου,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ΝΟΤΙΟΥ ΑΙΓΑΙΟΥ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Ρόδου,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Κω,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Σύρου,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Θήρας,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Μυκόνου,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Νάξου,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Πάρου, 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III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ΚΡΗΤΗΣ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Αγίου Νικολάου,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Ηρακλείου,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Ρεθύμνου,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Χανίων,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 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kern="1200" dirty="0">
              <a:latin typeface="Arial" pitchFamily="34" charset="0"/>
              <a:cs typeface="Arial" pitchFamily="34" charset="0"/>
            </a:rPr>
            <a:t>  </a:t>
          </a:r>
        </a:p>
      </dsp:txBody>
      <dsp:txXfrm>
        <a:off x="3304893" y="648520"/>
        <a:ext cx="2258859" cy="3934430"/>
      </dsp:txXfrm>
    </dsp:sp>
    <dsp:sp modelId="{ECD98906-326C-4B6D-9A5C-8996BFDAF7C7}">
      <dsp:nvSpPr>
        <dsp:cNvPr id="0" name=""/>
        <dsp:cNvSpPr/>
      </dsp:nvSpPr>
      <dsp:spPr>
        <a:xfrm>
          <a:off x="5632569" y="383489"/>
          <a:ext cx="816437" cy="257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</dsp:txBody>
      <dsp:txXfrm>
        <a:off x="5632569" y="383489"/>
        <a:ext cx="816437" cy="257704"/>
      </dsp:txXfrm>
    </dsp:sp>
    <dsp:sp modelId="{F3C18466-A9D2-42AF-B7C8-B8E090464B75}">
      <dsp:nvSpPr>
        <dsp:cNvPr id="0" name=""/>
        <dsp:cNvSpPr/>
      </dsp:nvSpPr>
      <dsp:spPr>
        <a:xfrm>
          <a:off x="5820375" y="741043"/>
          <a:ext cx="1417945" cy="494193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t" anchorCtr="0">
          <a:noAutofit/>
        </a:bodyPr>
        <a:lstStyle/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16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Α2’    :  8</a:t>
          </a:r>
          <a:endParaRPr lang="en-US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A-B’  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7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Συνολικά: 3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1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ΚΕΝΤΡΙΚΗΣ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1. Αμπελοκήπων,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Δ’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Ε’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Ζ’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Ιωνίας Θεσσαλονίκης,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Καλαμαριάς,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7.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Λαγκαδά, Α2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Φ.Α.Ε. Θεσσαλονίκης, Α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endParaRPr lang="el-GR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 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Βέροιας, Α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Γιαννιτσών,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Έδεσσας,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Κατερίνης,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Κιλκίς, Α-Β</a:t>
          </a:r>
          <a:endParaRPr lang="en-US" sz="800" b="0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Νέων Μουδανιών,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Πολυγύρου,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Σερρών,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ΔΥΤΙΚΗΣ 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Γρεβενών,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Καστοριάς,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Κοζάνης,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Πτολεμαΐδας,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Φλώρινας,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 III.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ΑΝΑΤΟΛΙΚΗΣΜΑΚΕΔΟΝΙΑΣ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     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ΚΑΙ ΘΡΑΚΗΣ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Δράμας,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Αλεξανδρούπολης,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Ορεστιάδας, Α-Β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Καβάλας,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2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6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Ξάνθης,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27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Κομοτηνής,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I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V.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ΘΕΣΣΑΛΙΑΣ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28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Καρδίτσας,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29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Λάρισας,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Βόλου,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 3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u="none" kern="1200" dirty="0">
              <a:latin typeface="Franklin Gothic Medium" pitchFamily="34" charset="0"/>
              <a:cs typeface="Arial" pitchFamily="34" charset="0"/>
            </a:rPr>
            <a:t>. Τρικάλων, Α</a:t>
          </a: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700" b="1" u="sng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0" u="none" kern="1200" dirty="0">
              <a:latin typeface="Arial" pitchFamily="34" charset="0"/>
              <a:cs typeface="Arial" pitchFamily="34" charset="0"/>
            </a:rPr>
            <a:t> </a:t>
          </a: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1" kern="1200" dirty="0">
            <a:latin typeface="Arial" pitchFamily="34" charset="0"/>
            <a:cs typeface="Arial" pitchFamily="34" charset="0"/>
          </a:endParaRPr>
        </a:p>
      </dsp:txBody>
      <dsp:txXfrm>
        <a:off x="5820375" y="741043"/>
        <a:ext cx="1417945" cy="4941935"/>
      </dsp:txXfrm>
    </dsp:sp>
    <dsp:sp modelId="{17D4A221-073A-4109-8E98-7688737E116F}">
      <dsp:nvSpPr>
        <dsp:cNvPr id="0" name=""/>
        <dsp:cNvSpPr/>
      </dsp:nvSpPr>
      <dsp:spPr>
        <a:xfrm>
          <a:off x="7309677" y="383487"/>
          <a:ext cx="534223" cy="1220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ΠΑΤΡΩΝ</a:t>
          </a:r>
        </a:p>
      </dsp:txBody>
      <dsp:txXfrm>
        <a:off x="7309677" y="383487"/>
        <a:ext cx="534223" cy="122055"/>
      </dsp:txXfrm>
    </dsp:sp>
    <dsp:sp modelId="{627A2C0C-6356-4737-9AF4-560988C29D03}">
      <dsp:nvSpPr>
        <dsp:cNvPr id="0" name=""/>
        <dsp:cNvSpPr/>
      </dsp:nvSpPr>
      <dsp:spPr>
        <a:xfrm>
          <a:off x="7579472" y="599511"/>
          <a:ext cx="1229869" cy="31787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t" anchorCtr="0">
          <a:noAutofit/>
        </a:bodyPr>
        <a:lstStyle/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700" b="1" kern="1200" dirty="0">
              <a:latin typeface="Arial" pitchFamily="34" charset="0"/>
              <a:cs typeface="Arial" pitchFamily="34" charset="0"/>
            </a:rPr>
            <a:t>   </a:t>
          </a:r>
          <a:r>
            <a:rPr lang="el-GR" sz="900" b="1" kern="1200" dirty="0">
              <a:latin typeface="Franklin Gothic Medium" pitchFamily="34" charset="0"/>
              <a:cs typeface="Arial" pitchFamily="34" charset="0"/>
            </a:rPr>
            <a:t>Δ.Ο.Υ.:</a:t>
          </a:r>
          <a:endParaRPr lang="en-US" sz="900" b="1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A’     : 11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A-B’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: </a:t>
          </a: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8</a:t>
          </a:r>
          <a:endParaRPr lang="el-GR" sz="800" b="1" u="none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  Συνολικά: </a:t>
          </a: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19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Ι. ΔΥΤΙΚΗΣ ΕΛΛΑΔΟΣ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1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1. Αγρινίου,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2. Μεσολογγίου,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3. Αιγίου,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4. Πατρών,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5. Αμαλιάδας,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6. Πύργου,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ΙΙ. ΠΕΛΟΠΟΝΝΗΣΟΥ</a:t>
          </a:r>
          <a:endParaRPr lang="el-GR" sz="800" b="0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Ναυπλίου,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Τρίπολης,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 9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Κορίνθου,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0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Σπάρτης,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Καλαμάτας,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ΙΙΙ. ΗΠΕΙΡΟΥ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Άρτας,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3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Ηγουμενίτσας,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Ιωαννίνων,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5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Πρέβεζας,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 </a:t>
          </a:r>
          <a:r>
            <a:rPr lang="en-US" sz="800" b="1" u="sng" kern="1200" dirty="0">
              <a:latin typeface="Franklin Gothic Medium" pitchFamily="34" charset="0"/>
              <a:cs typeface="Arial" pitchFamily="34" charset="0"/>
            </a:rPr>
            <a:t>IV.</a:t>
          </a:r>
          <a:r>
            <a:rPr lang="el-GR" sz="800" b="1" u="sng" kern="1200" dirty="0">
              <a:latin typeface="Franklin Gothic Medium" pitchFamily="34" charset="0"/>
              <a:cs typeface="Arial" pitchFamily="34" charset="0"/>
            </a:rPr>
            <a:t> ΙΟΝΙΩΝ ΝΗΣΩΝ</a:t>
          </a:r>
          <a:endParaRPr lang="en-US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b="1" u="none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u="none" kern="1200" dirty="0">
              <a:latin typeface="Franklin Gothic Medium" pitchFamily="34" charset="0"/>
              <a:cs typeface="Arial" pitchFamily="34" charset="0"/>
            </a:rPr>
            <a:t>16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Αργοστολίου, Α-Β</a:t>
          </a:r>
          <a:endParaRPr lang="el-GR" sz="8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7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Ζακύνθου,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1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8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Κερκύρας, Α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n-US" sz="800" b="0" kern="1200" dirty="0">
              <a:latin typeface="Franklin Gothic Medium" pitchFamily="34" charset="0"/>
              <a:cs typeface="Arial" pitchFamily="34" charset="0"/>
            </a:rPr>
            <a:t>19</a:t>
          </a:r>
          <a:r>
            <a:rPr lang="el-GR" sz="800" b="0" kern="1200" dirty="0">
              <a:latin typeface="Franklin Gothic Medium" pitchFamily="34" charset="0"/>
              <a:cs typeface="Arial" pitchFamily="34" charset="0"/>
            </a:rPr>
            <a:t>. Λευκάδας, Α-Β</a:t>
          </a:r>
        </a:p>
        <a:p>
          <a:pPr marL="0" lvl="0" indent="0" algn="l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l-GR" sz="800" b="1" kern="1200" dirty="0">
            <a:latin typeface="Franklin Gothic Medium" pitchFamily="34" charset="0"/>
            <a:cs typeface="Arial" pitchFamily="34" charset="0"/>
          </a:endParaRPr>
        </a:p>
      </dsp:txBody>
      <dsp:txXfrm>
        <a:off x="7579472" y="599511"/>
        <a:ext cx="1229869" cy="31787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88640-644F-4C81-BFFD-0E64FA9F9E2C}">
      <dsp:nvSpPr>
        <dsp:cNvPr id="0" name=""/>
        <dsp:cNvSpPr/>
      </dsp:nvSpPr>
      <dsp:spPr>
        <a:xfrm>
          <a:off x="6025725" y="2463442"/>
          <a:ext cx="304764" cy="8451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5139"/>
              </a:lnTo>
              <a:lnTo>
                <a:pt x="304764" y="84513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BDB0A-675B-4906-A950-E450548E16B7}">
      <dsp:nvSpPr>
        <dsp:cNvPr id="0" name=""/>
        <dsp:cNvSpPr/>
      </dsp:nvSpPr>
      <dsp:spPr>
        <a:xfrm>
          <a:off x="4008127" y="1143291"/>
          <a:ext cx="2830304" cy="628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250"/>
              </a:lnTo>
              <a:lnTo>
                <a:pt x="2830304" y="314250"/>
              </a:lnTo>
              <a:lnTo>
                <a:pt x="2830304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E1B11-21BF-4553-B07C-4ADAC45D13D3}">
      <dsp:nvSpPr>
        <dsp:cNvPr id="0" name=""/>
        <dsp:cNvSpPr/>
      </dsp:nvSpPr>
      <dsp:spPr>
        <a:xfrm>
          <a:off x="3257798" y="2501751"/>
          <a:ext cx="322708" cy="744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4489"/>
              </a:lnTo>
              <a:lnTo>
                <a:pt x="322708" y="744489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0816A-DA64-46FA-A06B-BAE08F5F9AA0}">
      <dsp:nvSpPr>
        <dsp:cNvPr id="0" name=""/>
        <dsp:cNvSpPr/>
      </dsp:nvSpPr>
      <dsp:spPr>
        <a:xfrm>
          <a:off x="4008127" y="1143291"/>
          <a:ext cx="110227" cy="628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250"/>
              </a:lnTo>
              <a:lnTo>
                <a:pt x="110227" y="314250"/>
              </a:lnTo>
              <a:lnTo>
                <a:pt x="110227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4FBFB-322F-4E8C-B743-721B402E566C}">
      <dsp:nvSpPr>
        <dsp:cNvPr id="0" name=""/>
        <dsp:cNvSpPr/>
      </dsp:nvSpPr>
      <dsp:spPr>
        <a:xfrm>
          <a:off x="378025" y="2501751"/>
          <a:ext cx="324126" cy="862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2138"/>
              </a:lnTo>
              <a:lnTo>
                <a:pt x="324126" y="86213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19AD97-3777-4E12-9E74-59647A019EF5}">
      <dsp:nvSpPr>
        <dsp:cNvPr id="0" name=""/>
        <dsp:cNvSpPr/>
      </dsp:nvSpPr>
      <dsp:spPr>
        <a:xfrm>
          <a:off x="1242364" y="1143291"/>
          <a:ext cx="2765763" cy="628500"/>
        </a:xfrm>
        <a:custGeom>
          <a:avLst/>
          <a:gdLst/>
          <a:ahLst/>
          <a:cxnLst/>
          <a:rect l="0" t="0" r="0" b="0"/>
          <a:pathLst>
            <a:path>
              <a:moveTo>
                <a:pt x="2765763" y="0"/>
              </a:moveTo>
              <a:lnTo>
                <a:pt x="2765763" y="314250"/>
              </a:lnTo>
              <a:lnTo>
                <a:pt x="0" y="314250"/>
              </a:lnTo>
              <a:lnTo>
                <a:pt x="0" y="62850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65429-0E61-480B-987E-1D86C1638D2A}">
      <dsp:nvSpPr>
        <dsp:cNvPr id="0" name=""/>
        <dsp:cNvSpPr/>
      </dsp:nvSpPr>
      <dsp:spPr>
        <a:xfrm>
          <a:off x="1479159" y="2472"/>
          <a:ext cx="5057935" cy="114081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ΠΙΝΑΚΑΣ </a:t>
          </a:r>
          <a:r>
            <a:rPr lang="el-GR" sz="1200" b="1" u="sng" kern="1200" dirty="0">
              <a:latin typeface="Franklin Gothic Medium" pitchFamily="34" charset="0"/>
              <a:cs typeface="Arial" pitchFamily="34" charset="0"/>
            </a:rPr>
            <a:t>ΦΟΡΟΛΟΓΙΚΩΝ ΠΕΡΙΦΕΡΕΙΩΝ </a:t>
          </a:r>
          <a:endParaRPr lang="en-US" sz="1200" b="1" u="sng" kern="1200" dirty="0">
            <a:latin typeface="Franklin Gothic Medium" pitchFamily="34" charset="0"/>
            <a:cs typeface="Arial" pitchFamily="34" charset="0"/>
          </a:endParaRP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ΚΑΙ ΤΩΝ </a:t>
          </a:r>
          <a:r>
            <a:rPr lang="el-GR" sz="1200" b="1" u="sng" kern="1200" dirty="0">
              <a:latin typeface="Franklin Gothic Medium" pitchFamily="34" charset="0"/>
              <a:cs typeface="Arial" pitchFamily="34" charset="0"/>
            </a:rPr>
            <a:t>ΕΛΕΓΚΤΙΚΩΝ ΚΕΝΤΡΩΝ (ΕΛ.ΚΕ.) </a:t>
          </a:r>
          <a:r>
            <a:rPr lang="el-GR" sz="1200" b="1" u="none" kern="1200" dirty="0">
              <a:latin typeface="Franklin Gothic Medium" pitchFamily="34" charset="0"/>
              <a:cs typeface="Arial" pitchFamily="34" charset="0"/>
            </a:rPr>
            <a:t>ΠΟΥ ΥΠΑΓΟΝΤΑΙ ΣΕ ΑΥΤΕΣ</a:t>
          </a:r>
        </a:p>
      </dsp:txBody>
      <dsp:txXfrm>
        <a:off x="1479159" y="2472"/>
        <a:ext cx="5057935" cy="1140818"/>
      </dsp:txXfrm>
    </dsp:sp>
    <dsp:sp modelId="{6432E847-E247-452A-941F-F9C3A85EA9ED}">
      <dsp:nvSpPr>
        <dsp:cNvPr id="0" name=""/>
        <dsp:cNvSpPr/>
      </dsp:nvSpPr>
      <dsp:spPr>
        <a:xfrm>
          <a:off x="161940" y="1771792"/>
          <a:ext cx="2160846" cy="729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ΑΘΗΝΩΝ</a:t>
          </a:r>
        </a:p>
      </dsp:txBody>
      <dsp:txXfrm>
        <a:off x="161940" y="1771792"/>
        <a:ext cx="2160846" cy="729958"/>
      </dsp:txXfrm>
    </dsp:sp>
    <dsp:sp modelId="{8166B649-84EF-4164-899D-3F34A295618C}">
      <dsp:nvSpPr>
        <dsp:cNvPr id="0" name=""/>
        <dsp:cNvSpPr/>
      </dsp:nvSpPr>
      <dsp:spPr>
        <a:xfrm>
          <a:off x="702152" y="3130252"/>
          <a:ext cx="2249853" cy="46727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1ο  ΕΛ.ΚΕ. ΑΤΤΙΚΗΣ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2ο  ΕΛ.ΚΕ. ΑΤΤΙΚΗΣ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3ο  ΕΛ.ΚΕ. ΑΤΤΙΚΗΣ</a:t>
          </a:r>
        </a:p>
      </dsp:txBody>
      <dsp:txXfrm>
        <a:off x="702152" y="3130252"/>
        <a:ext cx="2249853" cy="467275"/>
      </dsp:txXfrm>
    </dsp:sp>
    <dsp:sp modelId="{310F42D8-76AC-448B-AAA6-CE960BB1C76E}">
      <dsp:nvSpPr>
        <dsp:cNvPr id="0" name=""/>
        <dsp:cNvSpPr/>
      </dsp:nvSpPr>
      <dsp:spPr>
        <a:xfrm>
          <a:off x="3042659" y="1771792"/>
          <a:ext cx="2151388" cy="72995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ΠΕΙΡΑΙΩΣ</a:t>
          </a:r>
        </a:p>
      </dsp:txBody>
      <dsp:txXfrm>
        <a:off x="3042659" y="1771792"/>
        <a:ext cx="2151388" cy="729958"/>
      </dsp:txXfrm>
    </dsp:sp>
    <dsp:sp modelId="{CB14C8F6-85E7-497A-9371-93D269A49E26}">
      <dsp:nvSpPr>
        <dsp:cNvPr id="0" name=""/>
        <dsp:cNvSpPr/>
      </dsp:nvSpPr>
      <dsp:spPr>
        <a:xfrm>
          <a:off x="3580507" y="3130252"/>
          <a:ext cx="1792903" cy="2319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4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ο  ΕΛ.ΚΕ. ΑΤΤΙΚΗΣ</a:t>
          </a:r>
          <a:endParaRPr lang="el-GR" sz="1000" b="1" kern="1200" dirty="0">
            <a:latin typeface="Franklin Gothic Medium" pitchFamily="34" charset="0"/>
            <a:cs typeface="Arial" pitchFamily="34" charset="0"/>
          </a:endParaRPr>
        </a:p>
      </dsp:txBody>
      <dsp:txXfrm>
        <a:off x="3580507" y="3130252"/>
        <a:ext cx="1792903" cy="231976"/>
      </dsp:txXfrm>
    </dsp:sp>
    <dsp:sp modelId="{6F5102A6-D0D5-4E6A-98E8-F20B52BDCBFD}">
      <dsp:nvSpPr>
        <dsp:cNvPr id="0" name=""/>
        <dsp:cNvSpPr/>
      </dsp:nvSpPr>
      <dsp:spPr>
        <a:xfrm>
          <a:off x="5822549" y="1771792"/>
          <a:ext cx="2031763" cy="69165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</dsp:txBody>
      <dsp:txXfrm>
        <a:off x="5822549" y="1771792"/>
        <a:ext cx="2031763" cy="691650"/>
      </dsp:txXfrm>
    </dsp:sp>
    <dsp:sp modelId="{E6AF8906-093D-4F09-A329-0F00D10C3B5C}">
      <dsp:nvSpPr>
        <dsp:cNvPr id="0" name=""/>
        <dsp:cNvSpPr/>
      </dsp:nvSpPr>
      <dsp:spPr>
        <a:xfrm>
          <a:off x="6330490" y="3091943"/>
          <a:ext cx="2080128" cy="43327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1</a:t>
          </a:r>
          <a:r>
            <a:rPr lang="el-GR" sz="1000" b="1" kern="1200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2</a:t>
          </a:r>
          <a:r>
            <a:rPr lang="el-GR" sz="1000" b="1" kern="1200" baseline="30000" dirty="0">
              <a:latin typeface="Franklin Gothic Medium" pitchFamily="34" charset="0"/>
              <a:cs typeface="Arial" pitchFamily="34" charset="0"/>
            </a:rPr>
            <a:t>Ο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ΕΛ.ΚΕ.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ΘΕΣΣΑΛΟΝΙΚΗΣ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baseline="0" dirty="0">
              <a:latin typeface="Franklin Gothic Medium" pitchFamily="34" charset="0"/>
              <a:cs typeface="Arial" pitchFamily="34" charset="0"/>
            </a:rPr>
            <a:t> </a:t>
          </a:r>
          <a:r>
            <a:rPr lang="el-GR" sz="1000" b="1" kern="1200" dirty="0">
              <a:latin typeface="Franklin Gothic Medium" pitchFamily="34" charset="0"/>
              <a:cs typeface="Arial" pitchFamily="34" charset="0"/>
            </a:rPr>
            <a:t> </a:t>
          </a:r>
          <a:endParaRPr lang="el-GR" sz="1000" b="0" u="none" kern="1200" dirty="0">
            <a:latin typeface="Arial" pitchFamily="34" charset="0"/>
            <a:cs typeface="Arial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700" b="1" kern="1200" dirty="0">
            <a:latin typeface="Arial" pitchFamily="34" charset="0"/>
            <a:cs typeface="Arial" pitchFamily="34" charset="0"/>
          </a:endParaRPr>
        </a:p>
      </dsp:txBody>
      <dsp:txXfrm>
        <a:off x="6330490" y="3091943"/>
        <a:ext cx="2080128" cy="433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520D96-3532-4E08-BAE1-51465DD25D22}" type="datetimeFigureOut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DD42AE8-B78A-46B9-85E3-5AF47313B1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2DD624-F92B-470C-85C5-8ECF8781084B}" type="datetimeFigureOut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B6BDEBA-CD01-4CD6-BEE9-2F35D0B5A6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dirty="0"/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B98A6-5366-45CE-A93C-7102F19ABC8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  <p:sp>
        <p:nvSpPr>
          <p:cNvPr id="4101" name="4 - Θέση κεφαλίδας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dirty="0"/>
          </a:p>
        </p:txBody>
      </p:sp>
      <p:sp>
        <p:nvSpPr>
          <p:cNvPr id="41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AB98A6-5366-45CE-A93C-7102F19ABC8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/>
          </a:p>
        </p:txBody>
      </p:sp>
      <p:sp>
        <p:nvSpPr>
          <p:cNvPr id="4101" name="4 - Θέση κεφαλίδας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B360-6002-400F-9BDB-A7E9533A222F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E3CC1-EA1F-4B7F-BCA5-DB42782CB4A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75FD-BFE4-4D70-8E88-A0EC4E20F9B4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9DB23-0A57-4FD0-A5EE-15D60A49C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FCD8C-0F56-4E2A-BCF0-E0D257015B41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0C1CD-B672-47E4-9489-98BE3493293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09AF-B0CC-46B2-8FC2-8AE254F77161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D83C7-075D-4A11-980B-7263A8AE61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5187-0731-44D3-8279-C51290FE4AC0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CC429-8ED8-43C0-B4B3-5505E7BD2BF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15B50-6EE8-4CDB-8D80-3ACE90613C03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CF7C9-4E33-4E86-A414-D7CB2C4CC57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98EB-FBD6-4B2D-A1D2-694C101896E6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59AA-CB3E-4C81-A331-CE01FE47A89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1A6F6-8FA4-4635-855E-A0F9BFDA6F96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11B8-9B14-4936-AB51-FFEDC324E6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0026-8C30-4A9C-8855-DB39DF51524A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98B4F-1991-4BBC-8E4E-1CF603B6FB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F637-6F21-4C45-AAAC-744828AF717E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C6D71-C03B-4BBD-B041-274D9E0B0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EF58-7AEF-4D96-95D2-B7CB58D485A0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4179-50C6-425C-B90F-4C2A3CBDDB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BFA67F-E158-40C4-980A-171CB03869B0}" type="datetime1">
              <a:rPr lang="el-GR"/>
              <a:pPr>
                <a:defRPr/>
              </a:pPr>
              <a:t>13/9/2024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EF7DD4-BEF0-45C0-B1D7-0A6951203D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:p14="http://schemas.microsoft.com/office/powerpoint/2010/main" val="1703011234"/>
              </p:ext>
            </p:extLst>
          </p:nvPr>
        </p:nvGraphicFramePr>
        <p:xfrm>
          <a:off x="122420" y="813264"/>
          <a:ext cx="9021579" cy="568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7596336" y="5589240"/>
            <a:ext cx="1404789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b="1" i="1" dirty="0">
                <a:latin typeface="Franklin Gothic Medium" pitchFamily="34" charset="0"/>
                <a:cs typeface="Arial" pitchFamily="34" charset="0"/>
              </a:rPr>
              <a:t>Δ.Ο.Υ.: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’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Α’ Τάξεως, Δ/νση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Α1’= Α1’ Τάξεως, Δ/</a:t>
            </a:r>
            <a:r>
              <a:rPr lang="el-GR" sz="800" i="1" dirty="0" err="1">
                <a:latin typeface="Franklin Gothic Medium" pitchFamily="34" charset="0"/>
                <a:cs typeface="Arial" pitchFamily="34" charset="0"/>
              </a:rPr>
              <a:t>νση</a:t>
            </a:r>
            <a:endParaRPr lang="el-GR" sz="800" i="1" dirty="0">
              <a:latin typeface="Franklin Gothic Medium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Α2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’ = A2’ 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Τάξεως, Δ/</a:t>
            </a:r>
            <a:r>
              <a:rPr lang="el-GR" sz="800" i="1" dirty="0" err="1">
                <a:latin typeface="Franklin Gothic Medium" pitchFamily="34" charset="0"/>
                <a:cs typeface="Arial" pitchFamily="34" charset="0"/>
              </a:rPr>
              <a:t>νση</a:t>
            </a:r>
            <a:endParaRPr lang="el-GR" sz="800" i="1" dirty="0">
              <a:latin typeface="Franklin Gothic Medium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Α-Β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”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Α’-Β’ Τάξεως, Δ/νση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Β</a:t>
            </a:r>
            <a:r>
              <a:rPr lang="en-US" sz="800" i="1" dirty="0">
                <a:latin typeface="Franklin Gothic Medium" pitchFamily="34" charset="0"/>
                <a:cs typeface="Arial" pitchFamily="34" charset="0"/>
              </a:rPr>
              <a:t>”</a:t>
            </a:r>
            <a:r>
              <a:rPr lang="el-GR" sz="800" i="1" dirty="0">
                <a:latin typeface="Franklin Gothic Medium" pitchFamily="34" charset="0"/>
                <a:cs typeface="Arial" pitchFamily="34" charset="0"/>
              </a:rPr>
              <a:t> = Β’ Τάξεως, Τμήμα</a:t>
            </a:r>
          </a:p>
        </p:txBody>
      </p:sp>
      <p:sp>
        <p:nvSpPr>
          <p:cNvPr id="2054" name="8 - TextBox"/>
          <p:cNvSpPr txBox="1">
            <a:spLocks noChangeArrowheads="1"/>
          </p:cNvSpPr>
          <p:nvPr/>
        </p:nvSpPr>
        <p:spPr bwMode="auto">
          <a:xfrm>
            <a:off x="251520" y="6572250"/>
            <a:ext cx="86409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l-GR" sz="800" b="1" i="1" dirty="0">
                <a:latin typeface="Franklin Gothic Medium" pitchFamily="34" charset="0"/>
              </a:rPr>
              <a:t>ΣΕΠΤΕΜΒΡΙΟΣ 2024</a:t>
            </a:r>
          </a:p>
        </p:txBody>
      </p:sp>
      <p:pic>
        <p:nvPicPr>
          <p:cNvPr id="9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EF06106-8A3F-4811-ACBE-766A7104DD98}"/>
              </a:ext>
            </a:extLst>
          </p:cNvPr>
          <p:cNvPicPr/>
          <p:nvPr/>
        </p:nvPicPr>
        <p:blipFill rotWithShape="1">
          <a:blip r:embed="rId8" cstate="print"/>
          <a:srcRect l="19697" t="20016" r="21086" b="24316"/>
          <a:stretch/>
        </p:blipFill>
        <p:spPr bwMode="auto">
          <a:xfrm>
            <a:off x="0" y="1184"/>
            <a:ext cx="1296144" cy="792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Διάγραμμα"/>
          <p:cNvGraphicFramePr/>
          <p:nvPr/>
        </p:nvGraphicFramePr>
        <p:xfrm>
          <a:off x="251520" y="1196752"/>
          <a:ext cx="857256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4" name="8 - TextBox"/>
          <p:cNvSpPr txBox="1">
            <a:spLocks noChangeArrowheads="1"/>
          </p:cNvSpPr>
          <p:nvPr/>
        </p:nvSpPr>
        <p:spPr bwMode="auto">
          <a:xfrm>
            <a:off x="282336" y="6309320"/>
            <a:ext cx="864096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l-GR" sz="1000" b="1" i="1" dirty="0">
                <a:latin typeface="Franklin Gothic Medium" pitchFamily="34" charset="0"/>
              </a:rPr>
              <a:t>ΣΕΠΤΕΜΒΡΙΟΣ 2024</a:t>
            </a:r>
          </a:p>
        </p:txBody>
      </p:sp>
      <p:pic>
        <p:nvPicPr>
          <p:cNvPr id="9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BEF06106-8A3F-4811-ACBE-766A7104DD98}"/>
              </a:ext>
            </a:extLst>
          </p:cNvPr>
          <p:cNvPicPr/>
          <p:nvPr/>
        </p:nvPicPr>
        <p:blipFill rotWithShape="1">
          <a:blip r:embed="rId8" cstate="print"/>
          <a:srcRect l="19697" t="20016" r="21086" b="24316"/>
          <a:stretch/>
        </p:blipFill>
        <p:spPr bwMode="auto">
          <a:xfrm>
            <a:off x="107504" y="188640"/>
            <a:ext cx="1296144" cy="7920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932</Words>
  <Application>Microsoft Office PowerPoint</Application>
  <PresentationFormat>Προβολή στην οθόνη (4:3)</PresentationFormat>
  <Paragraphs>169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Franklin Gothic Medium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ΥΠΟΥΡΓΕΙΟ ΟΙΚΟΝΟΜΙΚΩΝ</dc:title>
  <dc:creator>user</dc:creator>
  <cp:lastModifiedBy>ΙΩΑΝΝΑ ΡΑΝΙΟΥ</cp:lastModifiedBy>
  <cp:revision>190</cp:revision>
  <dcterms:created xsi:type="dcterms:W3CDTF">2014-04-11T07:42:54Z</dcterms:created>
  <dcterms:modified xsi:type="dcterms:W3CDTF">2024-09-13T10:41:08Z</dcterms:modified>
</cp:coreProperties>
</file>